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4"/>
  </p:notesMasterIdLst>
  <p:sldIdLst>
    <p:sldId id="256" r:id="rId2"/>
    <p:sldId id="257" r:id="rId3"/>
    <p:sldId id="285" r:id="rId4"/>
    <p:sldId id="306" r:id="rId5"/>
    <p:sldId id="292" r:id="rId6"/>
    <p:sldId id="307" r:id="rId7"/>
    <p:sldId id="310" r:id="rId8"/>
    <p:sldId id="309" r:id="rId9"/>
    <p:sldId id="299" r:id="rId10"/>
    <p:sldId id="293" r:id="rId11"/>
    <p:sldId id="305" r:id="rId12"/>
    <p:sldId id="301" r:id="rId13"/>
    <p:sldId id="302" r:id="rId14"/>
    <p:sldId id="303" r:id="rId15"/>
    <p:sldId id="296" r:id="rId16"/>
    <p:sldId id="294" r:id="rId17"/>
    <p:sldId id="295" r:id="rId18"/>
    <p:sldId id="297" r:id="rId19"/>
    <p:sldId id="298" r:id="rId20"/>
    <p:sldId id="300" r:id="rId21"/>
    <p:sldId id="308" r:id="rId22"/>
    <p:sldId id="304" r:id="rId23"/>
  </p:sldIdLst>
  <p:sldSz cx="9144000" cy="5143500" type="screen16x9"/>
  <p:notesSz cx="7010400" cy="9296400"/>
  <p:embeddedFontLst>
    <p:embeddedFont>
      <p:font typeface="Calibri" panose="020F0502020204030204" pitchFamily="34" charset="0"/>
      <p:regular r:id="rId25"/>
      <p:bold r:id="rId26"/>
      <p:italic r:id="rId27"/>
      <p:boldItalic r:id="rId28"/>
    </p:embeddedFont>
    <p:embeddedFont>
      <p:font typeface="Fira Sans Extra Condensed" panose="020B0503050000020004" pitchFamily="34" charset="0"/>
      <p:regular r:id="rId29"/>
      <p:bold r:id="rId30"/>
      <p:italic r:id="rId31"/>
      <p:boldItalic r:id="rId32"/>
    </p:embeddedFont>
    <p:embeddedFont>
      <p:font typeface="Leelawadee" panose="020B0502040204020203" pitchFamily="34" charset="-34"/>
      <p:regular r:id="rId33"/>
      <p:bold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6C7"/>
    <a:srgbClr val="310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0B511-7C35-487B-BCF9-A73A47C1757A}" v="19" dt="2022-09-14T18:00:41.888"/>
  </p1510:revLst>
</p1510:revInfo>
</file>

<file path=ppt/tableStyles.xml><?xml version="1.0" encoding="utf-8"?>
<a:tblStyleLst xmlns:a="http://schemas.openxmlformats.org/drawingml/2006/main" def="{C0038517-D609-4EDC-A557-A0677346D47B}">
  <a:tblStyle styleId="{C0038517-D609-4EDC-A557-A0677346D4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846" autoAdjust="0"/>
  </p:normalViewPr>
  <p:slideViewPr>
    <p:cSldViewPr snapToGrid="0">
      <p:cViewPr varScale="1">
        <p:scale>
          <a:sx n="100" d="100"/>
          <a:sy n="100" d="100"/>
        </p:scale>
        <p:origin x="191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yne Brandon" userId="S::brandon.payne@alsde.edu::2341e1d7-f96e-42bd-ac14-41b653bcfcd4" providerId="AD" clId="Web-{C5B58E7E-2906-E7E9-5016-2F01FB692476}"/>
    <pc:docChg chg="delSld modSld">
      <pc:chgData name="Payne Brandon" userId="S::brandon.payne@alsde.edu::2341e1d7-f96e-42bd-ac14-41b653bcfcd4" providerId="AD" clId="Web-{C5B58E7E-2906-E7E9-5016-2F01FB692476}" dt="2022-09-07T14:26:03.408" v="42" actId="20577"/>
      <pc:docMkLst>
        <pc:docMk/>
      </pc:docMkLst>
      <pc:sldChg chg="modSp">
        <pc:chgData name="Payne Brandon" userId="S::brandon.payne@alsde.edu::2341e1d7-f96e-42bd-ac14-41b653bcfcd4" providerId="AD" clId="Web-{C5B58E7E-2906-E7E9-5016-2F01FB692476}" dt="2022-09-07T14:26:03.408" v="42" actId="20577"/>
        <pc:sldMkLst>
          <pc:docMk/>
          <pc:sldMk cId="0" sldId="257"/>
        </pc:sldMkLst>
        <pc:spChg chg="mod">
          <ac:chgData name="Payne Brandon" userId="S::brandon.payne@alsde.edu::2341e1d7-f96e-42bd-ac14-41b653bcfcd4" providerId="AD" clId="Web-{C5B58E7E-2906-E7E9-5016-2F01FB692476}" dt="2022-09-07T14:26:03.408" v="42" actId="20577"/>
          <ac:spMkLst>
            <pc:docMk/>
            <pc:sldMk cId="0" sldId="257"/>
            <ac:spMk id="60" creationId="{00000000-0000-0000-0000-000000000000}"/>
          </ac:spMkLst>
        </pc:spChg>
      </pc:sldChg>
      <pc:sldChg chg="del">
        <pc:chgData name="Payne Brandon" userId="S::brandon.payne@alsde.edu::2341e1d7-f96e-42bd-ac14-41b653bcfcd4" providerId="AD" clId="Web-{C5B58E7E-2906-E7E9-5016-2F01FB692476}" dt="2022-09-07T14:25:28.642" v="31"/>
        <pc:sldMkLst>
          <pc:docMk/>
          <pc:sldMk cId="0" sldId="281"/>
        </pc:sldMkLst>
      </pc:sldChg>
      <pc:sldChg chg="del">
        <pc:chgData name="Payne Brandon" userId="S::brandon.payne@alsde.edu::2341e1d7-f96e-42bd-ac14-41b653bcfcd4" providerId="AD" clId="Web-{C5B58E7E-2906-E7E9-5016-2F01FB692476}" dt="2022-09-07T14:17:05.692" v="0"/>
        <pc:sldMkLst>
          <pc:docMk/>
          <pc:sldMk cId="423616089" sldId="282"/>
        </pc:sldMkLst>
      </pc:sldChg>
      <pc:sldChg chg="modSp">
        <pc:chgData name="Payne Brandon" userId="S::brandon.payne@alsde.edu::2341e1d7-f96e-42bd-ac14-41b653bcfcd4" providerId="AD" clId="Web-{C5B58E7E-2906-E7E9-5016-2F01FB692476}" dt="2022-09-07T14:17:37.427" v="18" actId="20577"/>
        <pc:sldMkLst>
          <pc:docMk/>
          <pc:sldMk cId="373187642" sldId="285"/>
        </pc:sldMkLst>
        <pc:spChg chg="mod">
          <ac:chgData name="Payne Brandon" userId="S::brandon.payne@alsde.edu::2341e1d7-f96e-42bd-ac14-41b653bcfcd4" providerId="AD" clId="Web-{C5B58E7E-2906-E7E9-5016-2F01FB692476}" dt="2022-09-07T14:17:37.427" v="18" actId="20577"/>
          <ac:spMkLst>
            <pc:docMk/>
            <pc:sldMk cId="373187642" sldId="285"/>
            <ac:spMk id="4" creationId="{0CCBC2FF-5AA9-004D-B968-897419AA66BD}"/>
          </ac:spMkLst>
        </pc:spChg>
      </pc:sldChg>
      <pc:sldChg chg="modSp">
        <pc:chgData name="Payne Brandon" userId="S::brandon.payne@alsde.edu::2341e1d7-f96e-42bd-ac14-41b653bcfcd4" providerId="AD" clId="Web-{C5B58E7E-2906-E7E9-5016-2F01FB692476}" dt="2022-09-07T14:19:26.664" v="30" actId="20577"/>
        <pc:sldMkLst>
          <pc:docMk/>
          <pc:sldMk cId="1905914533" sldId="293"/>
        </pc:sldMkLst>
        <pc:spChg chg="mod">
          <ac:chgData name="Payne Brandon" userId="S::brandon.payne@alsde.edu::2341e1d7-f96e-42bd-ac14-41b653bcfcd4" providerId="AD" clId="Web-{C5B58E7E-2906-E7E9-5016-2F01FB692476}" dt="2022-09-07T14:19:26.664" v="30" actId="20577"/>
          <ac:spMkLst>
            <pc:docMk/>
            <pc:sldMk cId="1905914533" sldId="293"/>
            <ac:spMk id="2" creationId="{FCA64B94-CADB-0997-E31C-EAEEC753FBF4}"/>
          </ac:spMkLst>
        </pc:spChg>
      </pc:sldChg>
      <pc:sldChg chg="modSp">
        <pc:chgData name="Payne Brandon" userId="S::brandon.payne@alsde.edu::2341e1d7-f96e-42bd-ac14-41b653bcfcd4" providerId="AD" clId="Web-{C5B58E7E-2906-E7E9-5016-2F01FB692476}" dt="2022-09-07T14:18:17.600" v="26" actId="20577"/>
        <pc:sldMkLst>
          <pc:docMk/>
          <pc:sldMk cId="3420838944" sldId="299"/>
        </pc:sldMkLst>
        <pc:spChg chg="mod">
          <ac:chgData name="Payne Brandon" userId="S::brandon.payne@alsde.edu::2341e1d7-f96e-42bd-ac14-41b653bcfcd4" providerId="AD" clId="Web-{C5B58E7E-2906-E7E9-5016-2F01FB692476}" dt="2022-09-07T14:17:58.506" v="22" actId="20577"/>
          <ac:spMkLst>
            <pc:docMk/>
            <pc:sldMk cId="3420838944" sldId="299"/>
            <ac:spMk id="2" creationId="{D6B59129-9A39-0679-F4E2-CD370A9717B1}"/>
          </ac:spMkLst>
        </pc:spChg>
        <pc:spChg chg="mod">
          <ac:chgData name="Payne Brandon" userId="S::brandon.payne@alsde.edu::2341e1d7-f96e-42bd-ac14-41b653bcfcd4" providerId="AD" clId="Web-{C5B58E7E-2906-E7E9-5016-2F01FB692476}" dt="2022-09-07T14:18:13.600" v="25" actId="20577"/>
          <ac:spMkLst>
            <pc:docMk/>
            <pc:sldMk cId="3420838944" sldId="299"/>
            <ac:spMk id="12" creationId="{9542B1D5-2293-2720-4608-CE755A73A7B7}"/>
          </ac:spMkLst>
        </pc:spChg>
        <pc:spChg chg="mod">
          <ac:chgData name="Payne Brandon" userId="S::brandon.payne@alsde.edu::2341e1d7-f96e-42bd-ac14-41b653bcfcd4" providerId="AD" clId="Web-{C5B58E7E-2906-E7E9-5016-2F01FB692476}" dt="2022-09-07T14:18:17.600" v="26" actId="20577"/>
          <ac:spMkLst>
            <pc:docMk/>
            <pc:sldMk cId="3420838944" sldId="299"/>
            <ac:spMk id="13" creationId="{5BEA56F6-2D79-EE84-871B-875D64BCE758}"/>
          </ac:spMkLst>
        </pc:spChg>
      </pc:sldChg>
    </pc:docChg>
  </pc:docChgLst>
  <pc:docChgLst>
    <pc:chgData name="Ragan Jessica V." userId="d45c7e34-83c1-4367-add4-9e4c1ea8e2a3" providerId="ADAL" clId="{7520B511-7C35-487B-BCF9-A73A47C1757A}"/>
    <pc:docChg chg="undo redo custSel addSld delSld modSld sldOrd">
      <pc:chgData name="Ragan Jessica V." userId="d45c7e34-83c1-4367-add4-9e4c1ea8e2a3" providerId="ADAL" clId="{7520B511-7C35-487B-BCF9-A73A47C1757A}" dt="2022-09-15T21:03:53.906" v="16457" actId="6549"/>
      <pc:docMkLst>
        <pc:docMk/>
      </pc:docMkLst>
      <pc:sldChg chg="modSp mod">
        <pc:chgData name="Ragan Jessica V." userId="d45c7e34-83c1-4367-add4-9e4c1ea8e2a3" providerId="ADAL" clId="{7520B511-7C35-487B-BCF9-A73A47C1757A}" dt="2022-09-09T13:40:07.420" v="6313" actId="6549"/>
        <pc:sldMkLst>
          <pc:docMk/>
          <pc:sldMk cId="0" sldId="256"/>
        </pc:sldMkLst>
        <pc:spChg chg="mod">
          <ac:chgData name="Ragan Jessica V." userId="d45c7e34-83c1-4367-add4-9e4c1ea8e2a3" providerId="ADAL" clId="{7520B511-7C35-487B-BCF9-A73A47C1757A}" dt="2022-09-09T13:40:07.420" v="6313" actId="6549"/>
          <ac:spMkLst>
            <pc:docMk/>
            <pc:sldMk cId="0" sldId="256"/>
            <ac:spMk id="2" creationId="{8BB527A5-58BF-A344-BDFD-71AF612A64D7}"/>
          </ac:spMkLst>
        </pc:spChg>
      </pc:sldChg>
      <pc:sldChg chg="modSp mod">
        <pc:chgData name="Ragan Jessica V." userId="d45c7e34-83c1-4367-add4-9e4c1ea8e2a3" providerId="ADAL" clId="{7520B511-7C35-487B-BCF9-A73A47C1757A}" dt="2022-09-09T15:45:10.871" v="6699" actId="20577"/>
        <pc:sldMkLst>
          <pc:docMk/>
          <pc:sldMk cId="0" sldId="257"/>
        </pc:sldMkLst>
        <pc:spChg chg="mod">
          <ac:chgData name="Ragan Jessica V." userId="d45c7e34-83c1-4367-add4-9e4c1ea8e2a3" providerId="ADAL" clId="{7520B511-7C35-487B-BCF9-A73A47C1757A}" dt="2022-09-09T15:45:10.871" v="6699" actId="20577"/>
          <ac:spMkLst>
            <pc:docMk/>
            <pc:sldMk cId="0" sldId="257"/>
            <ac:spMk id="60" creationId="{00000000-0000-0000-0000-000000000000}"/>
          </ac:spMkLst>
        </pc:spChg>
      </pc:sldChg>
      <pc:sldChg chg="modSp mod ord modNotesTx">
        <pc:chgData name="Ragan Jessica V." userId="d45c7e34-83c1-4367-add4-9e4c1ea8e2a3" providerId="ADAL" clId="{7520B511-7C35-487B-BCF9-A73A47C1757A}" dt="2022-09-09T22:43:04.907" v="8180" actId="20577"/>
        <pc:sldMkLst>
          <pc:docMk/>
          <pc:sldMk cId="373187642" sldId="285"/>
        </pc:sldMkLst>
        <pc:spChg chg="mod">
          <ac:chgData name="Ragan Jessica V." userId="d45c7e34-83c1-4367-add4-9e4c1ea8e2a3" providerId="ADAL" clId="{7520B511-7C35-487B-BCF9-A73A47C1757A}" dt="2022-09-09T13:31:32.098" v="6140" actId="20577"/>
          <ac:spMkLst>
            <pc:docMk/>
            <pc:sldMk cId="373187642" sldId="285"/>
            <ac:spMk id="3" creationId="{3AFCF556-801D-714C-BAF9-2CC4DE5D3E9D}"/>
          </ac:spMkLst>
        </pc:spChg>
        <pc:spChg chg="mod">
          <ac:chgData name="Ragan Jessica V." userId="d45c7e34-83c1-4367-add4-9e4c1ea8e2a3" providerId="ADAL" clId="{7520B511-7C35-487B-BCF9-A73A47C1757A}" dt="2022-09-09T15:31:47.818" v="6639" actId="20577"/>
          <ac:spMkLst>
            <pc:docMk/>
            <pc:sldMk cId="373187642" sldId="285"/>
            <ac:spMk id="4" creationId="{0CCBC2FF-5AA9-004D-B968-897419AA66BD}"/>
          </ac:spMkLst>
        </pc:spChg>
      </pc:sldChg>
      <pc:sldChg chg="addSp modSp del mod">
        <pc:chgData name="Ragan Jessica V." userId="d45c7e34-83c1-4367-add4-9e4c1ea8e2a3" providerId="ADAL" clId="{7520B511-7C35-487B-BCF9-A73A47C1757A}" dt="2022-09-07T01:29:52.719" v="5211" actId="47"/>
        <pc:sldMkLst>
          <pc:docMk/>
          <pc:sldMk cId="2377926119" sldId="290"/>
        </pc:sldMkLst>
        <pc:spChg chg="mod">
          <ac:chgData name="Ragan Jessica V." userId="d45c7e34-83c1-4367-add4-9e4c1ea8e2a3" providerId="ADAL" clId="{7520B511-7C35-487B-BCF9-A73A47C1757A}" dt="2022-09-01T17:40:19.095" v="36" actId="20577"/>
          <ac:spMkLst>
            <pc:docMk/>
            <pc:sldMk cId="2377926119" sldId="290"/>
            <ac:spMk id="2" creationId="{8BB527A5-58BF-A344-BDFD-71AF612A64D7}"/>
          </ac:spMkLst>
        </pc:spChg>
        <pc:spChg chg="add mod">
          <ac:chgData name="Ragan Jessica V." userId="d45c7e34-83c1-4367-add4-9e4c1ea8e2a3" providerId="ADAL" clId="{7520B511-7C35-487B-BCF9-A73A47C1757A}" dt="2022-09-01T17:47:05.243" v="603" actId="20577"/>
          <ac:spMkLst>
            <pc:docMk/>
            <pc:sldMk cId="2377926119" sldId="290"/>
            <ac:spMk id="3" creationId="{FFCF053D-119C-FAF2-258D-2A58E4229D20}"/>
          </ac:spMkLst>
        </pc:spChg>
      </pc:sldChg>
      <pc:sldChg chg="modSp add del mod ord modNotesTx">
        <pc:chgData name="Ragan Jessica V." userId="d45c7e34-83c1-4367-add4-9e4c1ea8e2a3" providerId="ADAL" clId="{7520B511-7C35-487B-BCF9-A73A47C1757A}" dt="2022-09-09T22:50:15.531" v="9727" actId="20577"/>
        <pc:sldMkLst>
          <pc:docMk/>
          <pc:sldMk cId="2170506402" sldId="292"/>
        </pc:sldMkLst>
        <pc:spChg chg="mod">
          <ac:chgData name="Ragan Jessica V." userId="d45c7e34-83c1-4367-add4-9e4c1ea8e2a3" providerId="ADAL" clId="{7520B511-7C35-487B-BCF9-A73A47C1757A}" dt="2022-09-09T13:41:33.215" v="6356" actId="20577"/>
          <ac:spMkLst>
            <pc:docMk/>
            <pc:sldMk cId="2170506402" sldId="292"/>
            <ac:spMk id="2" creationId="{04490436-2B4F-7F01-AE64-64ACD05600D9}"/>
          </ac:spMkLst>
        </pc:spChg>
      </pc:sldChg>
      <pc:sldChg chg="modSp mod ord modNotesTx">
        <pc:chgData name="Ragan Jessica V." userId="d45c7e34-83c1-4367-add4-9e4c1ea8e2a3" providerId="ADAL" clId="{7520B511-7C35-487B-BCF9-A73A47C1757A}" dt="2022-09-09T23:01:45.194" v="12240" actId="20577"/>
        <pc:sldMkLst>
          <pc:docMk/>
          <pc:sldMk cId="1905914533" sldId="293"/>
        </pc:sldMkLst>
        <pc:spChg chg="mod">
          <ac:chgData name="Ragan Jessica V." userId="d45c7e34-83c1-4367-add4-9e4c1ea8e2a3" providerId="ADAL" clId="{7520B511-7C35-487B-BCF9-A73A47C1757A}" dt="2022-09-09T13:50:01.674" v="6433"/>
          <ac:spMkLst>
            <pc:docMk/>
            <pc:sldMk cId="1905914533" sldId="293"/>
            <ac:spMk id="2" creationId="{FCA64B94-CADB-0997-E31C-EAEEC753FBF4}"/>
          </ac:spMkLst>
        </pc:spChg>
        <pc:spChg chg="mod">
          <ac:chgData name="Ragan Jessica V." userId="d45c7e34-83c1-4367-add4-9e4c1ea8e2a3" providerId="ADAL" clId="{7520B511-7C35-487B-BCF9-A73A47C1757A}" dt="2022-09-01T18:04:38.980" v="2082" actId="6549"/>
          <ac:spMkLst>
            <pc:docMk/>
            <pc:sldMk cId="1905914533" sldId="293"/>
            <ac:spMk id="3" creationId="{A83BCB2A-A342-7604-3107-154EE3D7AAF6}"/>
          </ac:spMkLst>
        </pc:spChg>
      </pc:sldChg>
      <pc:sldChg chg="modSp mod modNotesTx">
        <pc:chgData name="Ragan Jessica V." userId="d45c7e34-83c1-4367-add4-9e4c1ea8e2a3" providerId="ADAL" clId="{7520B511-7C35-487B-BCF9-A73A47C1757A}" dt="2022-09-09T23:09:38.754" v="14315" actId="20577"/>
        <pc:sldMkLst>
          <pc:docMk/>
          <pc:sldMk cId="3660880148" sldId="294"/>
        </pc:sldMkLst>
        <pc:spChg chg="mod">
          <ac:chgData name="Ragan Jessica V." userId="d45c7e34-83c1-4367-add4-9e4c1ea8e2a3" providerId="ADAL" clId="{7520B511-7C35-487B-BCF9-A73A47C1757A}" dt="2022-09-09T13:58:27.923" v="6586" actId="115"/>
          <ac:spMkLst>
            <pc:docMk/>
            <pc:sldMk cId="3660880148" sldId="294"/>
            <ac:spMk id="2" creationId="{53413351-11C7-6CC8-F6FC-5312560A2404}"/>
          </ac:spMkLst>
        </pc:spChg>
        <pc:picChg chg="mod">
          <ac:chgData name="Ragan Jessica V." userId="d45c7e34-83c1-4367-add4-9e4c1ea8e2a3" providerId="ADAL" clId="{7520B511-7C35-487B-BCF9-A73A47C1757A}" dt="2022-09-09T13:58:33.813" v="6587" actId="14100"/>
          <ac:picMkLst>
            <pc:docMk/>
            <pc:sldMk cId="3660880148" sldId="294"/>
            <ac:picMk id="4" creationId="{1CB3936B-238B-AB55-4818-BACAD00CE717}"/>
          </ac:picMkLst>
        </pc:picChg>
      </pc:sldChg>
      <pc:sldChg chg="modSp mod modNotesTx">
        <pc:chgData name="Ragan Jessica V." userId="d45c7e34-83c1-4367-add4-9e4c1ea8e2a3" providerId="ADAL" clId="{7520B511-7C35-487B-BCF9-A73A47C1757A}" dt="2022-09-09T23:12:04.941" v="14878" actId="20577"/>
        <pc:sldMkLst>
          <pc:docMk/>
          <pc:sldMk cId="3538322917" sldId="295"/>
        </pc:sldMkLst>
        <pc:spChg chg="mod">
          <ac:chgData name="Ragan Jessica V." userId="d45c7e34-83c1-4367-add4-9e4c1ea8e2a3" providerId="ADAL" clId="{7520B511-7C35-487B-BCF9-A73A47C1757A}" dt="2022-09-09T15:34:44.671" v="6661" actId="20577"/>
          <ac:spMkLst>
            <pc:docMk/>
            <pc:sldMk cId="3538322917" sldId="295"/>
            <ac:spMk id="2" creationId="{2DDFA9C4-133C-DAE6-C155-A60E04832961}"/>
          </ac:spMkLst>
        </pc:spChg>
      </pc:sldChg>
      <pc:sldChg chg="modSp mod ord modNotesTx">
        <pc:chgData name="Ragan Jessica V." userId="d45c7e34-83c1-4367-add4-9e4c1ea8e2a3" providerId="ADAL" clId="{7520B511-7C35-487B-BCF9-A73A47C1757A}" dt="2022-09-15T21:03:29.580" v="16437" actId="20577"/>
        <pc:sldMkLst>
          <pc:docMk/>
          <pc:sldMk cId="2442802657" sldId="296"/>
        </pc:sldMkLst>
        <pc:spChg chg="mod">
          <ac:chgData name="Ragan Jessica V." userId="d45c7e34-83c1-4367-add4-9e4c1ea8e2a3" providerId="ADAL" clId="{7520B511-7C35-487B-BCF9-A73A47C1757A}" dt="2022-09-09T15:33:50.639" v="6645" actId="20577"/>
          <ac:spMkLst>
            <pc:docMk/>
            <pc:sldMk cId="2442802657" sldId="296"/>
            <ac:spMk id="2" creationId="{6F1023DA-824B-9ED8-A7B9-E9A911624C24}"/>
          </ac:spMkLst>
        </pc:spChg>
        <pc:spChg chg="mod">
          <ac:chgData name="Ragan Jessica V." userId="d45c7e34-83c1-4367-add4-9e4c1ea8e2a3" providerId="ADAL" clId="{7520B511-7C35-487B-BCF9-A73A47C1757A}" dt="2022-09-15T21:03:29.580" v="16437" actId="20577"/>
          <ac:spMkLst>
            <pc:docMk/>
            <pc:sldMk cId="2442802657" sldId="296"/>
            <ac:spMk id="3" creationId="{302D66E1-F014-C441-5D7F-E716227E8525}"/>
          </ac:spMkLst>
        </pc:spChg>
        <pc:picChg chg="mod modCrop">
          <ac:chgData name="Ragan Jessica V." userId="d45c7e34-83c1-4367-add4-9e4c1ea8e2a3" providerId="ADAL" clId="{7520B511-7C35-487B-BCF9-A73A47C1757A}" dt="2022-09-09T13:57:45.675" v="6568" actId="1076"/>
          <ac:picMkLst>
            <pc:docMk/>
            <pc:sldMk cId="2442802657" sldId="296"/>
            <ac:picMk id="4" creationId="{3C9F8CC6-C3B5-007F-4BA8-9F10B4424128}"/>
          </ac:picMkLst>
        </pc:picChg>
      </pc:sldChg>
      <pc:sldChg chg="modSp mod modNotesTx">
        <pc:chgData name="Ragan Jessica V." userId="d45c7e34-83c1-4367-add4-9e4c1ea8e2a3" providerId="ADAL" clId="{7520B511-7C35-487B-BCF9-A73A47C1757A}" dt="2022-09-14T18:12:01.022" v="16386"/>
        <pc:sldMkLst>
          <pc:docMk/>
          <pc:sldMk cId="1053915436" sldId="297"/>
        </pc:sldMkLst>
        <pc:spChg chg="mod">
          <ac:chgData name="Ragan Jessica V." userId="d45c7e34-83c1-4367-add4-9e4c1ea8e2a3" providerId="ADAL" clId="{7520B511-7C35-487B-BCF9-A73A47C1757A}" dt="2022-09-09T14:12:16.767" v="6624" actId="313"/>
          <ac:spMkLst>
            <pc:docMk/>
            <pc:sldMk cId="1053915436" sldId="297"/>
            <ac:spMk id="2" creationId="{36848636-058F-8AAE-FFE0-B76A6D63274F}"/>
          </ac:spMkLst>
        </pc:spChg>
        <pc:picChg chg="mod">
          <ac:chgData name="Ragan Jessica V." userId="d45c7e34-83c1-4367-add4-9e4c1ea8e2a3" providerId="ADAL" clId="{7520B511-7C35-487B-BCF9-A73A47C1757A}" dt="2022-09-07T01:49:32.768" v="5897" actId="1076"/>
          <ac:picMkLst>
            <pc:docMk/>
            <pc:sldMk cId="1053915436" sldId="297"/>
            <ac:picMk id="4" creationId="{2D77798B-C8EC-0686-A7B4-8845B1C21C93}"/>
          </ac:picMkLst>
        </pc:picChg>
      </pc:sldChg>
      <pc:sldChg chg="modSp mod modNotesTx">
        <pc:chgData name="Ragan Jessica V." userId="d45c7e34-83c1-4367-add4-9e4c1ea8e2a3" providerId="ADAL" clId="{7520B511-7C35-487B-BCF9-A73A47C1757A}" dt="2022-09-09T23:13:45.825" v="15307" actId="20577"/>
        <pc:sldMkLst>
          <pc:docMk/>
          <pc:sldMk cId="4263294151" sldId="298"/>
        </pc:sldMkLst>
        <pc:spChg chg="mod">
          <ac:chgData name="Ragan Jessica V." userId="d45c7e34-83c1-4367-add4-9e4c1ea8e2a3" providerId="ADAL" clId="{7520B511-7C35-487B-BCF9-A73A47C1757A}" dt="2022-09-09T14:12:28.751" v="6628" actId="20577"/>
          <ac:spMkLst>
            <pc:docMk/>
            <pc:sldMk cId="4263294151" sldId="298"/>
            <ac:spMk id="2" creationId="{B8A59270-6E63-F657-C39A-6B8BF34B52AB}"/>
          </ac:spMkLst>
        </pc:spChg>
        <pc:picChg chg="mod">
          <ac:chgData name="Ragan Jessica V." userId="d45c7e34-83c1-4367-add4-9e4c1ea8e2a3" providerId="ADAL" clId="{7520B511-7C35-487B-BCF9-A73A47C1757A}" dt="2022-09-07T01:49:02.981" v="5866" actId="1076"/>
          <ac:picMkLst>
            <pc:docMk/>
            <pc:sldMk cId="4263294151" sldId="298"/>
            <ac:picMk id="5" creationId="{D86553B6-D47B-77B0-592A-5501F659C140}"/>
          </ac:picMkLst>
        </pc:picChg>
      </pc:sldChg>
      <pc:sldChg chg="modSp add del mod ord modNotesTx">
        <pc:chgData name="Ragan Jessica V." userId="d45c7e34-83c1-4367-add4-9e4c1ea8e2a3" providerId="ADAL" clId="{7520B511-7C35-487B-BCF9-A73A47C1757A}" dt="2022-09-15T12:50:09.633" v="16436" actId="20577"/>
        <pc:sldMkLst>
          <pc:docMk/>
          <pc:sldMk cId="3420838944" sldId="299"/>
        </pc:sldMkLst>
        <pc:spChg chg="mod">
          <ac:chgData name="Ragan Jessica V." userId="d45c7e34-83c1-4367-add4-9e4c1ea8e2a3" providerId="ADAL" clId="{7520B511-7C35-487B-BCF9-A73A47C1757A}" dt="2022-09-15T12:50:09.633" v="16436" actId="20577"/>
          <ac:spMkLst>
            <pc:docMk/>
            <pc:sldMk cId="3420838944" sldId="299"/>
            <ac:spMk id="12" creationId="{9542B1D5-2293-2720-4608-CE755A73A7B7}"/>
          </ac:spMkLst>
        </pc:spChg>
        <pc:spChg chg="mod">
          <ac:chgData name="Ragan Jessica V." userId="d45c7e34-83c1-4367-add4-9e4c1ea8e2a3" providerId="ADAL" clId="{7520B511-7C35-487B-BCF9-A73A47C1757A}" dt="2022-09-15T12:50:05.973" v="16430" actId="20577"/>
          <ac:spMkLst>
            <pc:docMk/>
            <pc:sldMk cId="3420838944" sldId="299"/>
            <ac:spMk id="13" creationId="{5BEA56F6-2D79-EE84-871B-875D64BCE758}"/>
          </ac:spMkLst>
        </pc:spChg>
      </pc:sldChg>
      <pc:sldChg chg="modSp mod modNotesTx">
        <pc:chgData name="Ragan Jessica V." userId="d45c7e34-83c1-4367-add4-9e4c1ea8e2a3" providerId="ADAL" clId="{7520B511-7C35-487B-BCF9-A73A47C1757A}" dt="2022-09-09T23:14:52.316" v="15628" actId="20577"/>
        <pc:sldMkLst>
          <pc:docMk/>
          <pc:sldMk cId="2408280316" sldId="300"/>
        </pc:sldMkLst>
        <pc:spChg chg="mod">
          <ac:chgData name="Ragan Jessica V." userId="d45c7e34-83c1-4367-add4-9e4c1ea8e2a3" providerId="ADAL" clId="{7520B511-7C35-487B-BCF9-A73A47C1757A}" dt="2022-09-09T14:12:38.006" v="6631" actId="20577"/>
          <ac:spMkLst>
            <pc:docMk/>
            <pc:sldMk cId="2408280316" sldId="300"/>
            <ac:spMk id="2" creationId="{433383DE-BF54-BD35-1085-05E487D5BD48}"/>
          </ac:spMkLst>
        </pc:spChg>
      </pc:sldChg>
      <pc:sldChg chg="modSp new mod modNotesTx">
        <pc:chgData name="Ragan Jessica V." userId="d45c7e34-83c1-4367-add4-9e4c1ea8e2a3" providerId="ADAL" clId="{7520B511-7C35-487B-BCF9-A73A47C1757A}" dt="2022-09-09T23:04:55.278" v="13166" actId="20577"/>
        <pc:sldMkLst>
          <pc:docMk/>
          <pc:sldMk cId="2219966844" sldId="301"/>
        </pc:sldMkLst>
        <pc:spChg chg="mod">
          <ac:chgData name="Ragan Jessica V." userId="d45c7e34-83c1-4367-add4-9e4c1ea8e2a3" providerId="ADAL" clId="{7520B511-7C35-487B-BCF9-A73A47C1757A}" dt="2022-09-09T14:01:05.667" v="6616" actId="20577"/>
          <ac:spMkLst>
            <pc:docMk/>
            <pc:sldMk cId="2219966844" sldId="301"/>
            <ac:spMk id="2" creationId="{A428B82E-F39D-782E-2510-E4E1AF7527F7}"/>
          </ac:spMkLst>
        </pc:spChg>
        <pc:spChg chg="mod">
          <ac:chgData name="Ragan Jessica V." userId="d45c7e34-83c1-4367-add4-9e4c1ea8e2a3" providerId="ADAL" clId="{7520B511-7C35-487B-BCF9-A73A47C1757A}" dt="2022-09-09T14:00:55.696" v="6614" actId="20577"/>
          <ac:spMkLst>
            <pc:docMk/>
            <pc:sldMk cId="2219966844" sldId="301"/>
            <ac:spMk id="3" creationId="{8D350562-CCC4-4F54-82AC-540FAF11ED24}"/>
          </ac:spMkLst>
        </pc:spChg>
      </pc:sldChg>
      <pc:sldChg chg="modSp new mod modNotesTx">
        <pc:chgData name="Ragan Jessica V." userId="d45c7e34-83c1-4367-add4-9e4c1ea8e2a3" providerId="ADAL" clId="{7520B511-7C35-487B-BCF9-A73A47C1757A}" dt="2022-09-09T23:06:36.368" v="13607" actId="20577"/>
        <pc:sldMkLst>
          <pc:docMk/>
          <pc:sldMk cId="2764459764" sldId="302"/>
        </pc:sldMkLst>
        <pc:spChg chg="mod">
          <ac:chgData name="Ragan Jessica V." userId="d45c7e34-83c1-4367-add4-9e4c1ea8e2a3" providerId="ADAL" clId="{7520B511-7C35-487B-BCF9-A73A47C1757A}" dt="2022-09-09T13:55:06.650" v="6496" actId="313"/>
          <ac:spMkLst>
            <pc:docMk/>
            <pc:sldMk cId="2764459764" sldId="302"/>
            <ac:spMk id="2" creationId="{B88C8EE4-3B82-89A9-34BE-E432F645B048}"/>
          </ac:spMkLst>
        </pc:spChg>
        <pc:spChg chg="mod">
          <ac:chgData name="Ragan Jessica V." userId="d45c7e34-83c1-4367-add4-9e4c1ea8e2a3" providerId="ADAL" clId="{7520B511-7C35-487B-BCF9-A73A47C1757A}" dt="2022-09-09T13:50:01.674" v="6433"/>
          <ac:spMkLst>
            <pc:docMk/>
            <pc:sldMk cId="2764459764" sldId="302"/>
            <ac:spMk id="3" creationId="{334C76FE-2520-B461-3F53-8FA635D360A2}"/>
          </ac:spMkLst>
        </pc:spChg>
      </pc:sldChg>
      <pc:sldChg chg="modSp add mod ord modNotesTx">
        <pc:chgData name="Ragan Jessica V." userId="d45c7e34-83c1-4367-add4-9e4c1ea8e2a3" providerId="ADAL" clId="{7520B511-7C35-487B-BCF9-A73A47C1757A}" dt="2022-09-15T21:03:53.906" v="16457" actId="6549"/>
        <pc:sldMkLst>
          <pc:docMk/>
          <pc:sldMk cId="414744616" sldId="303"/>
        </pc:sldMkLst>
        <pc:spChg chg="mod">
          <ac:chgData name="Ragan Jessica V." userId="d45c7e34-83c1-4367-add4-9e4c1ea8e2a3" providerId="ADAL" clId="{7520B511-7C35-487B-BCF9-A73A47C1757A}" dt="2022-09-09T13:56:29.399" v="6536" actId="12"/>
          <ac:spMkLst>
            <pc:docMk/>
            <pc:sldMk cId="414744616" sldId="303"/>
            <ac:spMk id="2" creationId="{6F1023DA-824B-9ED8-A7B9-E9A911624C24}"/>
          </ac:spMkLst>
        </pc:spChg>
        <pc:spChg chg="mod">
          <ac:chgData name="Ragan Jessica V." userId="d45c7e34-83c1-4367-add4-9e4c1ea8e2a3" providerId="ADAL" clId="{7520B511-7C35-487B-BCF9-A73A47C1757A}" dt="2022-09-15T21:03:53.906" v="16457" actId="6549"/>
          <ac:spMkLst>
            <pc:docMk/>
            <pc:sldMk cId="414744616" sldId="303"/>
            <ac:spMk id="3" creationId="{302D66E1-F014-C441-5D7F-E716227E8525}"/>
          </ac:spMkLst>
        </pc:spChg>
        <pc:picChg chg="mod">
          <ac:chgData name="Ragan Jessica V." userId="d45c7e34-83c1-4367-add4-9e4c1ea8e2a3" providerId="ADAL" clId="{7520B511-7C35-487B-BCF9-A73A47C1757A}" dt="2022-09-09T13:56:10.966" v="6529" actId="1076"/>
          <ac:picMkLst>
            <pc:docMk/>
            <pc:sldMk cId="414744616" sldId="303"/>
            <ac:picMk id="4" creationId="{3C9F8CC6-C3B5-007F-4BA8-9F10B4424128}"/>
          </ac:picMkLst>
        </pc:picChg>
      </pc:sldChg>
      <pc:sldChg chg="addSp modSp mod modNotesTx">
        <pc:chgData name="Ragan Jessica V." userId="d45c7e34-83c1-4367-add4-9e4c1ea8e2a3" providerId="ADAL" clId="{7520B511-7C35-487B-BCF9-A73A47C1757A}" dt="2022-09-09T23:17:03.206" v="16243" actId="20577"/>
        <pc:sldMkLst>
          <pc:docMk/>
          <pc:sldMk cId="1928296399" sldId="304"/>
        </pc:sldMkLst>
        <pc:spChg chg="mod">
          <ac:chgData name="Ragan Jessica V." userId="d45c7e34-83c1-4367-add4-9e4c1ea8e2a3" providerId="ADAL" clId="{7520B511-7C35-487B-BCF9-A73A47C1757A}" dt="2022-09-09T15:35:39.460" v="6664" actId="14100"/>
          <ac:spMkLst>
            <pc:docMk/>
            <pc:sldMk cId="1928296399" sldId="304"/>
            <ac:spMk id="2" creationId="{99DFA0B4-5199-7189-4E27-9536356B8881}"/>
          </ac:spMkLst>
        </pc:spChg>
        <pc:spChg chg="add mod">
          <ac:chgData name="Ragan Jessica V." userId="d45c7e34-83c1-4367-add4-9e4c1ea8e2a3" providerId="ADAL" clId="{7520B511-7C35-487B-BCF9-A73A47C1757A}" dt="2022-09-09T15:37:42.868" v="6681" actId="1076"/>
          <ac:spMkLst>
            <pc:docMk/>
            <pc:sldMk cId="1928296399" sldId="304"/>
            <ac:spMk id="4" creationId="{490C5B2B-3EAD-7C63-7B99-8B5D6753D7A1}"/>
          </ac:spMkLst>
        </pc:spChg>
      </pc:sldChg>
      <pc:sldChg chg="modSp new mod modNotesTx">
        <pc:chgData name="Ragan Jessica V." userId="d45c7e34-83c1-4367-add4-9e4c1ea8e2a3" providerId="ADAL" clId="{7520B511-7C35-487B-BCF9-A73A47C1757A}" dt="2022-09-09T23:02:32.436" v="12452" actId="20577"/>
        <pc:sldMkLst>
          <pc:docMk/>
          <pc:sldMk cId="2420498311" sldId="305"/>
        </pc:sldMkLst>
        <pc:spChg chg="mod">
          <ac:chgData name="Ragan Jessica V." userId="d45c7e34-83c1-4367-add4-9e4c1ea8e2a3" providerId="ADAL" clId="{7520B511-7C35-487B-BCF9-A73A47C1757A}" dt="2022-09-09T13:46:48.440" v="6419" actId="5793"/>
          <ac:spMkLst>
            <pc:docMk/>
            <pc:sldMk cId="2420498311" sldId="305"/>
            <ac:spMk id="2" creationId="{4B4BF527-54AD-85D4-9393-B6E3120FEE5E}"/>
          </ac:spMkLst>
        </pc:spChg>
        <pc:spChg chg="mod">
          <ac:chgData name="Ragan Jessica V." userId="d45c7e34-83c1-4367-add4-9e4c1ea8e2a3" providerId="ADAL" clId="{7520B511-7C35-487B-BCF9-A73A47C1757A}" dt="2022-09-09T13:46:45.176" v="6418" actId="20577"/>
          <ac:spMkLst>
            <pc:docMk/>
            <pc:sldMk cId="2420498311" sldId="305"/>
            <ac:spMk id="3" creationId="{360A9102-7835-4962-31EA-61ACADD6F430}"/>
          </ac:spMkLst>
        </pc:spChg>
      </pc:sldChg>
      <pc:sldChg chg="addSp delSp modSp add mod modNotesTx">
        <pc:chgData name="Ragan Jessica V." userId="d45c7e34-83c1-4367-add4-9e4c1ea8e2a3" providerId="ADAL" clId="{7520B511-7C35-487B-BCF9-A73A47C1757A}" dt="2022-09-09T22:44:30.547" v="8587" actId="20577"/>
        <pc:sldMkLst>
          <pc:docMk/>
          <pc:sldMk cId="2513167998" sldId="306"/>
        </pc:sldMkLst>
        <pc:spChg chg="mod">
          <ac:chgData name="Ragan Jessica V." userId="d45c7e34-83c1-4367-add4-9e4c1ea8e2a3" providerId="ADAL" clId="{7520B511-7C35-487B-BCF9-A73A47C1757A}" dt="2022-09-09T13:40:27.499" v="6348" actId="20577"/>
          <ac:spMkLst>
            <pc:docMk/>
            <pc:sldMk cId="2513167998" sldId="306"/>
            <ac:spMk id="2" creationId="{8BB527A5-58BF-A344-BDFD-71AF612A64D7}"/>
          </ac:spMkLst>
        </pc:spChg>
        <pc:spChg chg="add del mod">
          <ac:chgData name="Ragan Jessica V." userId="d45c7e34-83c1-4367-add4-9e4c1ea8e2a3" providerId="ADAL" clId="{7520B511-7C35-487B-BCF9-A73A47C1757A}" dt="2022-09-09T13:34:09.531" v="6195" actId="767"/>
          <ac:spMkLst>
            <pc:docMk/>
            <pc:sldMk cId="2513167998" sldId="306"/>
            <ac:spMk id="3" creationId="{713E315E-74A6-5AB4-D102-10C224489B72}"/>
          </ac:spMkLst>
        </pc:spChg>
        <pc:spChg chg="add del mod">
          <ac:chgData name="Ragan Jessica V." userId="d45c7e34-83c1-4367-add4-9e4c1ea8e2a3" providerId="ADAL" clId="{7520B511-7C35-487B-BCF9-A73A47C1757A}" dt="2022-09-09T13:39:33.416" v="6294" actId="478"/>
          <ac:spMkLst>
            <pc:docMk/>
            <pc:sldMk cId="2513167998" sldId="306"/>
            <ac:spMk id="5" creationId="{CB6A331C-695E-DC04-9B11-93996A4FD5D7}"/>
          </ac:spMkLst>
        </pc:spChg>
        <pc:spChg chg="add mod">
          <ac:chgData name="Ragan Jessica V." userId="d45c7e34-83c1-4367-add4-9e4c1ea8e2a3" providerId="ADAL" clId="{7520B511-7C35-487B-BCF9-A73A47C1757A}" dt="2022-09-09T13:41:16.809" v="6352" actId="1076"/>
          <ac:spMkLst>
            <pc:docMk/>
            <pc:sldMk cId="2513167998" sldId="306"/>
            <ac:spMk id="6" creationId="{41319465-20D6-35F9-0D27-CA4DF76E503B}"/>
          </ac:spMkLst>
        </pc:spChg>
        <pc:spChg chg="mod">
          <ac:chgData name="Ragan Jessica V." userId="d45c7e34-83c1-4367-add4-9e4c1ea8e2a3" providerId="ADAL" clId="{7520B511-7C35-487B-BCF9-A73A47C1757A}" dt="2022-09-09T13:40:43.189" v="6349" actId="21"/>
          <ac:spMkLst>
            <pc:docMk/>
            <pc:sldMk cId="2513167998" sldId="306"/>
            <ac:spMk id="7" creationId="{6686672A-7E2A-0163-66A8-16332D34B96C}"/>
          </ac:spMkLst>
        </pc:spChg>
        <pc:spChg chg="add del mod">
          <ac:chgData name="Ragan Jessica V." userId="d45c7e34-83c1-4367-add4-9e4c1ea8e2a3" providerId="ADAL" clId="{7520B511-7C35-487B-BCF9-A73A47C1757A}" dt="2022-09-09T13:39:33.416" v="6294" actId="478"/>
          <ac:spMkLst>
            <pc:docMk/>
            <pc:sldMk cId="2513167998" sldId="306"/>
            <ac:spMk id="50" creationId="{00000000-0000-0000-0000-000000000000}"/>
          </ac:spMkLst>
        </pc:spChg>
      </pc:sldChg>
      <pc:sldChg chg="modSp add mod modNotesTx">
        <pc:chgData name="Ragan Jessica V." userId="d45c7e34-83c1-4367-add4-9e4c1ea8e2a3" providerId="ADAL" clId="{7520B511-7C35-487B-BCF9-A73A47C1757A}" dt="2022-09-09T22:51:34.541" v="10035" actId="20577"/>
        <pc:sldMkLst>
          <pc:docMk/>
          <pc:sldMk cId="2812974395" sldId="307"/>
        </pc:sldMkLst>
        <pc:spChg chg="mod">
          <ac:chgData name="Ragan Jessica V." userId="d45c7e34-83c1-4367-add4-9e4c1ea8e2a3" providerId="ADAL" clId="{7520B511-7C35-487B-BCF9-A73A47C1757A}" dt="2022-09-09T22:51:34.541" v="10035" actId="20577"/>
          <ac:spMkLst>
            <pc:docMk/>
            <pc:sldMk cId="2812974395" sldId="307"/>
            <ac:spMk id="2" creationId="{BC5EF023-0DB1-EF4B-AFE1-B65D6B085AB0}"/>
          </ac:spMkLst>
        </pc:spChg>
      </pc:sldChg>
      <pc:sldChg chg="modSp add mod modNotesTx">
        <pc:chgData name="Ragan Jessica V." userId="d45c7e34-83c1-4367-add4-9e4c1ea8e2a3" providerId="ADAL" clId="{7520B511-7C35-487B-BCF9-A73A47C1757A}" dt="2022-09-09T23:16:25.098" v="16059" actId="20577"/>
        <pc:sldMkLst>
          <pc:docMk/>
          <pc:sldMk cId="3295801182" sldId="308"/>
        </pc:sldMkLst>
        <pc:spChg chg="mod">
          <ac:chgData name="Ragan Jessica V." userId="d45c7e34-83c1-4367-add4-9e4c1ea8e2a3" providerId="ADAL" clId="{7520B511-7C35-487B-BCF9-A73A47C1757A}" dt="2022-09-09T15:43:38.767" v="6697" actId="113"/>
          <ac:spMkLst>
            <pc:docMk/>
            <pc:sldMk cId="3295801182" sldId="308"/>
            <ac:spMk id="2" creationId="{00AF21AC-BD44-C998-8490-A9650F4C3D12}"/>
          </ac:spMkLst>
        </pc:spChg>
      </pc:sldChg>
      <pc:sldChg chg="modSp add mod modNotesTx">
        <pc:chgData name="Ragan Jessica V." userId="d45c7e34-83c1-4367-add4-9e4c1ea8e2a3" providerId="ADAL" clId="{7520B511-7C35-487B-BCF9-A73A47C1757A}" dt="2022-09-15T12:49:56.745" v="16418" actId="20577"/>
        <pc:sldMkLst>
          <pc:docMk/>
          <pc:sldMk cId="672986847" sldId="309"/>
        </pc:sldMkLst>
        <pc:spChg chg="mod">
          <ac:chgData name="Ragan Jessica V." userId="d45c7e34-83c1-4367-add4-9e4c1ea8e2a3" providerId="ADAL" clId="{7520B511-7C35-487B-BCF9-A73A47C1757A}" dt="2022-09-15T12:49:53.873" v="16414" actId="20577"/>
          <ac:spMkLst>
            <pc:docMk/>
            <pc:sldMk cId="672986847" sldId="309"/>
            <ac:spMk id="12" creationId="{9542B1D5-2293-2720-4608-CE755A73A7B7}"/>
          </ac:spMkLst>
        </pc:spChg>
        <pc:spChg chg="mod">
          <ac:chgData name="Ragan Jessica V." userId="d45c7e34-83c1-4367-add4-9e4c1ea8e2a3" providerId="ADAL" clId="{7520B511-7C35-487B-BCF9-A73A47C1757A}" dt="2022-09-15T12:49:56.745" v="16418" actId="20577"/>
          <ac:spMkLst>
            <pc:docMk/>
            <pc:sldMk cId="672986847" sldId="309"/>
            <ac:spMk id="13" creationId="{5BEA56F6-2D79-EE84-871B-875D64BCE758}"/>
          </ac:spMkLst>
        </pc:spChg>
      </pc:sldChg>
      <pc:sldChg chg="addSp modSp new mod ord modNotesTx">
        <pc:chgData name="Ragan Jessica V." userId="d45c7e34-83c1-4367-add4-9e4c1ea8e2a3" providerId="ADAL" clId="{7520B511-7C35-487B-BCF9-A73A47C1757A}" dt="2022-09-15T12:46:33.994" v="16402" actId="20577"/>
        <pc:sldMkLst>
          <pc:docMk/>
          <pc:sldMk cId="3391124302" sldId="310"/>
        </pc:sldMkLst>
        <pc:spChg chg="mod">
          <ac:chgData name="Ragan Jessica V." userId="d45c7e34-83c1-4367-add4-9e4c1ea8e2a3" providerId="ADAL" clId="{7520B511-7C35-487B-BCF9-A73A47C1757A}" dt="2022-09-09T22:38:47.947" v="7695" actId="6549"/>
          <ac:spMkLst>
            <pc:docMk/>
            <pc:sldMk cId="3391124302" sldId="310"/>
            <ac:spMk id="2" creationId="{FC9989D3-A7F5-223A-98FB-42BE04BDC533}"/>
          </ac:spMkLst>
        </pc:spChg>
        <pc:spChg chg="mod">
          <ac:chgData name="Ragan Jessica V." userId="d45c7e34-83c1-4367-add4-9e4c1ea8e2a3" providerId="ADAL" clId="{7520B511-7C35-487B-BCF9-A73A47C1757A}" dt="2022-09-09T22:25:15.700" v="6736" actId="20577"/>
          <ac:spMkLst>
            <pc:docMk/>
            <pc:sldMk cId="3391124302" sldId="310"/>
            <ac:spMk id="3" creationId="{4F939383-BC96-57D1-DC03-454681E75A18}"/>
          </ac:spMkLst>
        </pc:spChg>
        <pc:spChg chg="add mod">
          <ac:chgData name="Ragan Jessica V." userId="d45c7e34-83c1-4367-add4-9e4c1ea8e2a3" providerId="ADAL" clId="{7520B511-7C35-487B-BCF9-A73A47C1757A}" dt="2022-09-15T12:46:33.994" v="16402" actId="20577"/>
          <ac:spMkLst>
            <pc:docMk/>
            <pc:sldMk cId="3391124302" sldId="310"/>
            <ac:spMk id="4" creationId="{A743FAA9-03DF-6754-EA5B-C414D4A538B1}"/>
          </ac:spMkLst>
        </pc:spChg>
        <pc:spChg chg="add mod">
          <ac:chgData name="Ragan Jessica V." userId="d45c7e34-83c1-4367-add4-9e4c1ea8e2a3" providerId="ADAL" clId="{7520B511-7C35-487B-BCF9-A73A47C1757A}" dt="2022-09-09T22:37:05.676" v="7683" actId="20577"/>
          <ac:spMkLst>
            <pc:docMk/>
            <pc:sldMk cId="3391124302" sldId="310"/>
            <ac:spMk id="5" creationId="{FBF18D8C-0B65-5A8F-3742-71331CB8C13E}"/>
          </ac:spMkLst>
        </pc:spChg>
      </pc:sldChg>
      <pc:sldChg chg="add del">
        <pc:chgData name="Ragan Jessica V." userId="d45c7e34-83c1-4367-add4-9e4c1ea8e2a3" providerId="ADAL" clId="{7520B511-7C35-487B-BCF9-A73A47C1757A}" dt="2022-09-09T14:14:29.046" v="6633"/>
        <pc:sldMkLst>
          <pc:docMk/>
          <pc:sldMk cId="3594809212"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eaae8a1c08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eaae8a1c0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that you gather the full names and email address for the correct person to perform each assigned role before starting the document process. You can not initiate a document without this information. </a:t>
            </a:r>
          </a:p>
          <a:p>
            <a:r>
              <a:rPr lang="en-US" dirty="0"/>
              <a:t>We will not accept “firm name” “company name” “owner entity name” “title” “TBD” (to be determined), only full names will be acceptable. </a:t>
            </a:r>
          </a:p>
          <a:p>
            <a:r>
              <a:rPr lang="en-US" dirty="0"/>
              <a:t>The Code of Alabama designates the Superintendent the authority to expend funds; this authority cannot be transferred without express Board action. </a:t>
            </a:r>
          </a:p>
        </p:txBody>
      </p:sp>
    </p:spTree>
    <p:extLst>
      <p:ext uri="{BB962C8B-B14F-4D97-AF65-F5344CB8AC3E}">
        <p14:creationId xmlns:p14="http://schemas.microsoft.com/office/powerpoint/2010/main" val="1627144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recommendation to adjust to completing these documents electronically. It is not a requirement and may not be needed over time. </a:t>
            </a:r>
          </a:p>
        </p:txBody>
      </p:sp>
    </p:spTree>
    <p:extLst>
      <p:ext uri="{BB962C8B-B14F-4D97-AF65-F5344CB8AC3E}">
        <p14:creationId xmlns:p14="http://schemas.microsoft.com/office/powerpoint/2010/main" val="424630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important. </a:t>
            </a:r>
          </a:p>
          <a:p>
            <a:r>
              <a:rPr lang="en-US" dirty="0"/>
              <a:t>All documents can be returned to the LDP Form Filler for revisions, there are a lot of collaborative fields and other participants can make changes. </a:t>
            </a:r>
          </a:p>
          <a:p>
            <a:r>
              <a:rPr lang="en-US" dirty="0"/>
              <a:t>If a participant makes changes the LDP Form Filler will be required to enter this code to access the document to review the revisions.</a:t>
            </a:r>
          </a:p>
          <a:p>
            <a:r>
              <a:rPr lang="en-US" dirty="0"/>
              <a:t>We recommend that you keep a log or file of each projects validation access code until you receive a fully executed document. </a:t>
            </a:r>
          </a:p>
        </p:txBody>
      </p:sp>
    </p:spTree>
    <p:extLst>
      <p:ext uri="{BB962C8B-B14F-4D97-AF65-F5344CB8AC3E}">
        <p14:creationId xmlns:p14="http://schemas.microsoft.com/office/powerpoint/2010/main" val="5937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LDP Form Filler is a very important role. The LDP Form Filler will enter most of the data and upload the required documents. </a:t>
            </a:r>
          </a:p>
          <a:p>
            <a:r>
              <a:rPr lang="en-US" dirty="0"/>
              <a:t>When revisions are made the document will be returned directly to you for review. </a:t>
            </a:r>
          </a:p>
        </p:txBody>
      </p:sp>
    </p:spTree>
    <p:extLst>
      <p:ext uri="{BB962C8B-B14F-4D97-AF65-F5344CB8AC3E}">
        <p14:creationId xmlns:p14="http://schemas.microsoft.com/office/powerpoint/2010/main" val="180837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LDP Signer is required on O/A Agreements, Amendments to O/A Agreements and Change Orders. </a:t>
            </a:r>
          </a:p>
        </p:txBody>
      </p:sp>
    </p:spTree>
    <p:extLst>
      <p:ext uri="{BB962C8B-B14F-4D97-AF65-F5344CB8AC3E}">
        <p14:creationId xmlns:p14="http://schemas.microsoft.com/office/powerpoint/2010/main" val="341385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LDP Reviewer role is required for Construction Contracts only. </a:t>
            </a:r>
          </a:p>
        </p:txBody>
      </p:sp>
    </p:spTree>
    <p:extLst>
      <p:ext uri="{BB962C8B-B14F-4D97-AF65-F5344CB8AC3E}">
        <p14:creationId xmlns:p14="http://schemas.microsoft.com/office/powerpoint/2010/main" val="59946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receive a document and you are not the correct person to perform the review you can assign the role to someone else. </a:t>
            </a:r>
          </a:p>
          <a:p>
            <a:r>
              <a:rPr lang="en-US" dirty="0"/>
              <a:t>Forwarding the email to someone does not change the role and the originally assigned person will receive any revisions that are made. </a:t>
            </a:r>
          </a:p>
        </p:txBody>
      </p:sp>
    </p:spTree>
    <p:extLst>
      <p:ext uri="{BB962C8B-B14F-4D97-AF65-F5344CB8AC3E}">
        <p14:creationId xmlns:p14="http://schemas.microsoft.com/office/powerpoint/2010/main" val="1422945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revisions are made the document goes directly back to the LDP Form Filler. Note: The participant must complete their assigned role and click finish. </a:t>
            </a:r>
          </a:p>
          <a:p>
            <a:r>
              <a:rPr lang="en-US" dirty="0"/>
              <a:t>When revisions are received by the LDP Form Filler, the form filler must locate the change or comment made. Look for initials on the far-right hand side.</a:t>
            </a:r>
          </a:p>
          <a:p>
            <a:endParaRPr lang="en-US" dirty="0"/>
          </a:p>
        </p:txBody>
      </p:sp>
    </p:spTree>
    <p:extLst>
      <p:ext uri="{BB962C8B-B14F-4D97-AF65-F5344CB8AC3E}">
        <p14:creationId xmlns:p14="http://schemas.microsoft.com/office/powerpoint/2010/main" val="185083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anyone in the process selects decline to sign or void the document will be unusable. </a:t>
            </a:r>
          </a:p>
          <a:p>
            <a:r>
              <a:rPr lang="en-US" dirty="0"/>
              <a:t>We can not retrieve the document after this action is taken.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LDP Form filler will have to start the document again in DocuSign. </a:t>
            </a:r>
          </a:p>
          <a:p>
            <a:endParaRPr lang="en-US" dirty="0"/>
          </a:p>
        </p:txBody>
      </p:sp>
    </p:spTree>
    <p:extLst>
      <p:ext uri="{BB962C8B-B14F-4D97-AF65-F5344CB8AC3E}">
        <p14:creationId xmlns:p14="http://schemas.microsoft.com/office/powerpoint/2010/main" val="3771010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assigned participants will receive either an email link to the completed document OR an email notice of a voided document. </a:t>
            </a:r>
          </a:p>
        </p:txBody>
      </p:sp>
    </p:spTree>
    <p:extLst>
      <p:ext uri="{BB962C8B-B14F-4D97-AF65-F5344CB8AC3E}">
        <p14:creationId xmlns:p14="http://schemas.microsoft.com/office/powerpoint/2010/main" val="16335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NTPs have been issued by the LEA or LDP. </a:t>
            </a:r>
          </a:p>
          <a:p>
            <a:r>
              <a:rPr lang="en-US" dirty="0"/>
              <a:t>This will continue.</a:t>
            </a:r>
          </a:p>
          <a:p>
            <a:r>
              <a:rPr lang="en-US" dirty="0"/>
              <a:t>Please ensure that the NTPs are issued. This is a vital piece for projects to be completed on time. </a:t>
            </a:r>
          </a:p>
        </p:txBody>
      </p:sp>
    </p:spTree>
    <p:extLst>
      <p:ext uri="{BB962C8B-B14F-4D97-AF65-F5344CB8AC3E}">
        <p14:creationId xmlns:p14="http://schemas.microsoft.com/office/powerpoint/2010/main" val="1291005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aware that there are documents currently being routed hard copy and we will allow a transition/grace period for these documents. </a:t>
            </a:r>
          </a:p>
          <a:p>
            <a:r>
              <a:rPr lang="en-US" dirty="0"/>
              <a:t>Our hard deadline will be for O/A Agreements and Construction Contracts dated on or after October 1, 2022. These documents will be returned for submission through the DocuSign process. </a:t>
            </a:r>
          </a:p>
        </p:txBody>
      </p:sp>
    </p:spTree>
    <p:extLst>
      <p:ext uri="{BB962C8B-B14F-4D97-AF65-F5344CB8AC3E}">
        <p14:creationId xmlns:p14="http://schemas.microsoft.com/office/powerpoint/2010/main" val="705514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perform a walk through of an O/A Agreement. </a:t>
            </a:r>
          </a:p>
          <a:p>
            <a:r>
              <a:rPr lang="en-US" dirty="0"/>
              <a:t>If you need anything or have any questions, please contact our office. </a:t>
            </a:r>
          </a:p>
        </p:txBody>
      </p:sp>
    </p:spTree>
    <p:extLst>
      <p:ext uri="{BB962C8B-B14F-4D97-AF65-F5344CB8AC3E}">
        <p14:creationId xmlns:p14="http://schemas.microsoft.com/office/powerpoint/2010/main" val="65057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1d6c147d2_0_2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1d6c147d2_0_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You should be familiar with most of these abbreviations. </a:t>
            </a:r>
          </a:p>
          <a:p>
            <a:pPr marL="0" indent="0">
              <a:buNone/>
            </a:pPr>
            <a:r>
              <a:rPr lang="en-US" dirty="0"/>
              <a:t>Projects utilizing any PSCA funds cannot be processed using Fully Locally-Funded construction contract documents. If a project is funded with PSCA funds you must complete the PSCA forms. </a:t>
            </a:r>
          </a:p>
          <a:p>
            <a:pPr marL="0" indent="0">
              <a:buNone/>
            </a:pPr>
            <a:r>
              <a:rPr lang="en-US" dirty="0"/>
              <a:t>PSCA forms can be found on DCM’s website. </a:t>
            </a:r>
          </a:p>
          <a:p>
            <a:pPr marL="0" indent="0">
              <a:buNone/>
            </a:pPr>
            <a:endParaRPr dirty="0"/>
          </a:p>
        </p:txBody>
      </p:sp>
    </p:spTree>
    <p:extLst>
      <p:ext uri="{BB962C8B-B14F-4D97-AF65-F5344CB8AC3E}">
        <p14:creationId xmlns:p14="http://schemas.microsoft.com/office/powerpoint/2010/main" val="87666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eaae8a1c08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eaae8a1c0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Starting October 1</a:t>
            </a:r>
            <a:r>
              <a:rPr lang="en-US" baseline="30000" dirty="0"/>
              <a:t>st</a:t>
            </a:r>
            <a:r>
              <a:rPr lang="en-US" dirty="0"/>
              <a:t> all Fully Locally-Funded Construction Contract documents must be completed using DocuSign. </a:t>
            </a:r>
          </a:p>
          <a:p>
            <a:pPr marL="0" indent="0">
              <a:buNone/>
            </a:pPr>
            <a:r>
              <a:rPr lang="en-US" dirty="0"/>
              <a:t>Links to these forms will be available on DCM’s website. </a:t>
            </a:r>
          </a:p>
          <a:p>
            <a:pPr marL="0" indent="0">
              <a:buNone/>
            </a:pPr>
            <a:r>
              <a:rPr lang="en-US" dirty="0"/>
              <a:t>We will allow a grace period that will be discussed during this training. </a:t>
            </a:r>
            <a:endParaRPr dirty="0"/>
          </a:p>
        </p:txBody>
      </p:sp>
    </p:spTree>
    <p:extLst>
      <p:ext uri="{BB962C8B-B14F-4D97-AF65-F5344CB8AC3E}">
        <p14:creationId xmlns:p14="http://schemas.microsoft.com/office/powerpoint/2010/main" val="337231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share this information with everyone you process current construction contracts documents with, Surety Companies, Insurance Companies, Contractors, etc. </a:t>
            </a:r>
          </a:p>
          <a:p>
            <a:r>
              <a:rPr lang="en-US" dirty="0"/>
              <a:t>LEAs have been provided with this information as well. </a:t>
            </a:r>
          </a:p>
          <a:p>
            <a:r>
              <a:rPr lang="en-US" dirty="0"/>
              <a:t>We highly recommend setting up a DocuSign account. This will assist you in tracking documents you have initiated. </a:t>
            </a:r>
          </a:p>
        </p:txBody>
      </p:sp>
    </p:spTree>
    <p:extLst>
      <p:ext uri="{BB962C8B-B14F-4D97-AF65-F5344CB8AC3E}">
        <p14:creationId xmlns:p14="http://schemas.microsoft.com/office/powerpoint/2010/main" val="188687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receive the document in order and the process is in sequence of that order, multiple participants will not receive the document for review at the same time. Each participant must complete their turn before the document proceeds to the next participant in line. </a:t>
            </a:r>
          </a:p>
          <a:p>
            <a:r>
              <a:rPr lang="en-US" dirty="0"/>
              <a:t>It is very important that each participant completes there required action in a timely manner. Reminders will be sent every two (2) days. </a:t>
            </a:r>
          </a:p>
          <a:p>
            <a:pPr marL="158750" indent="0">
              <a:buNone/>
            </a:pPr>
            <a:endParaRPr lang="en-US" dirty="0"/>
          </a:p>
        </p:txBody>
      </p:sp>
    </p:spTree>
    <p:extLst>
      <p:ext uri="{BB962C8B-B14F-4D97-AF65-F5344CB8AC3E}">
        <p14:creationId xmlns:p14="http://schemas.microsoft.com/office/powerpoint/2010/main" val="195304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important, choosing the incorrect document could result in the document being voided. </a:t>
            </a:r>
          </a:p>
          <a:p>
            <a:r>
              <a:rPr lang="en-US" dirty="0"/>
              <a:t>Change Orders have three (3) different forms due to the requirements of surety and owner legal. Some LDPs prefer to have surety on all change orders deductive or additive (&lt;10% of the contract value). This will still be accepted. However, if the cumulative change order amount is greater than 10% of the original contract value, the owner’s legal e-signature will be required. </a:t>
            </a:r>
          </a:p>
          <a:p>
            <a:r>
              <a:rPr lang="en-US" dirty="0"/>
              <a:t>If you are unsure of which form you should use, please contact our office. </a:t>
            </a:r>
          </a:p>
        </p:txBody>
      </p:sp>
    </p:spTree>
    <p:extLst>
      <p:ext uri="{BB962C8B-B14F-4D97-AF65-F5344CB8AC3E}">
        <p14:creationId xmlns:p14="http://schemas.microsoft.com/office/powerpoint/2010/main" val="122001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order of participants that each document will go in sequence. </a:t>
            </a:r>
          </a:p>
          <a:p>
            <a:r>
              <a:rPr lang="en-US" dirty="0"/>
              <a:t>O/A Agreements and Amendments to O/A Agreements</a:t>
            </a:r>
          </a:p>
        </p:txBody>
      </p:sp>
    </p:spTree>
    <p:extLst>
      <p:ext uri="{BB962C8B-B14F-4D97-AF65-F5344CB8AC3E}">
        <p14:creationId xmlns:p14="http://schemas.microsoft.com/office/powerpoint/2010/main" val="38804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Contracts and Change Orders</a:t>
            </a:r>
          </a:p>
        </p:txBody>
      </p:sp>
    </p:spTree>
    <p:extLst>
      <p:ext uri="{BB962C8B-B14F-4D97-AF65-F5344CB8AC3E}">
        <p14:creationId xmlns:p14="http://schemas.microsoft.com/office/powerpoint/2010/main" val="114985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349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900"/>
              <a:buFont typeface="Fira Sans Extra Condensed"/>
              <a:buNone/>
              <a:defRPr sz="5900" b="1">
                <a:latin typeface="Fira Sans Extra Condensed"/>
                <a:ea typeface="Fira Sans Extra Condensed"/>
                <a:cs typeface="Fira Sans Extra Condensed"/>
                <a:sym typeface="Fira Sans Extra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2245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3400"/>
              <a:buFont typeface="Fira Sans Extra Condensed"/>
              <a:buNone/>
              <a:defRPr sz="3400">
                <a:solidFill>
                  <a:schemeClr val="dk1"/>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13" name="Google Shape;13;p2"/>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txBox="1"/>
          <p:nvPr/>
        </p:nvSpPr>
        <p:spPr>
          <a:xfrm>
            <a:off x="1176700" y="4368650"/>
            <a:ext cx="6101700" cy="446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15" name="Google Shape;15;p2"/>
          <p:cNvPicPr preferRelativeResize="0"/>
          <p:nvPr/>
        </p:nvPicPr>
        <p:blipFill rotWithShape="1">
          <a:blip r:embed="rId2">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61950">
              <a:spcBef>
                <a:spcPts val="0"/>
              </a:spcBef>
              <a:spcAft>
                <a:spcPts val="0"/>
              </a:spcAft>
              <a:buClr>
                <a:schemeClr val="dk1"/>
              </a:buClr>
              <a:buSzPts val="2100"/>
              <a:buFont typeface="Fira Sans Extra Condensed"/>
              <a:buChar char="●"/>
              <a:defRPr sz="2100">
                <a:solidFill>
                  <a:schemeClr val="dk1"/>
                </a:solidFill>
                <a:latin typeface="Fira Sans Extra Condensed"/>
                <a:ea typeface="Fira Sans Extra Condensed"/>
                <a:cs typeface="Fira Sans Extra Condensed"/>
                <a:sym typeface="Fira Sans Extra Condensed"/>
              </a:defRPr>
            </a:lvl1pPr>
            <a:lvl2pPr marL="914400" lvl="1"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2pPr>
            <a:lvl3pPr marL="1371600" lvl="2"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3pPr>
            <a:lvl4pPr marL="1828800" lvl="3"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4pPr>
            <a:lvl5pPr marL="2286000" lvl="4"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5pPr>
            <a:lvl6pPr marL="2743200" lvl="5"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6pPr>
            <a:lvl7pPr marL="3200400" lvl="6"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7pPr>
            <a:lvl8pPr marL="3657600" lvl="7"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8pPr>
            <a:lvl9pPr marL="4114800" lvl="8"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19" name="Google Shape;19;p3"/>
          <p:cNvSpPr/>
          <p:nvPr/>
        </p:nvSpPr>
        <p:spPr>
          <a:xfrm>
            <a:off x="0" y="7900"/>
            <a:ext cx="9144000" cy="8892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
          <p:cNvSpPr txBox="1"/>
          <p:nvPr/>
        </p:nvSpPr>
        <p:spPr>
          <a:xfrm>
            <a:off x="1176700" y="4368650"/>
            <a:ext cx="6101700" cy="446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22" name="Google Shape;22;p3"/>
          <p:cNvPicPr preferRelativeResize="0"/>
          <p:nvPr/>
        </p:nvPicPr>
        <p:blipFill rotWithShape="1">
          <a:blip r:embed="rId2">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23" name="Google Shape;23;p3"/>
          <p:cNvSpPr txBox="1">
            <a:spLocks noGrp="1"/>
          </p:cNvSpPr>
          <p:nvPr>
            <p:ph type="title"/>
          </p:nvPr>
        </p:nvSpPr>
        <p:spPr>
          <a:xfrm>
            <a:off x="151450" y="991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Fira Sans Extra Condensed"/>
              <a:buNone/>
              <a:defRPr sz="3600" b="1">
                <a:solidFill>
                  <a:schemeClr val="lt1"/>
                </a:solidFill>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5" name="Google Shape;35;p5"/>
          <p:cNvSpPr/>
          <p:nvPr/>
        </p:nvSpPr>
        <p:spPr>
          <a:xfrm>
            <a:off x="0" y="7900"/>
            <a:ext cx="9144000" cy="8892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5"/>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5"/>
          <p:cNvSpPr txBox="1"/>
          <p:nvPr/>
        </p:nvSpPr>
        <p:spPr>
          <a:xfrm>
            <a:off x="1176700" y="4368650"/>
            <a:ext cx="6101700" cy="446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38" name="Google Shape;38;p5"/>
          <p:cNvPicPr preferRelativeResize="0"/>
          <p:nvPr/>
        </p:nvPicPr>
        <p:blipFill rotWithShape="1">
          <a:blip r:embed="rId2">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39" name="Google Shape;39;p5"/>
          <p:cNvSpPr txBox="1">
            <a:spLocks noGrp="1"/>
          </p:cNvSpPr>
          <p:nvPr>
            <p:ph type="title"/>
          </p:nvPr>
        </p:nvSpPr>
        <p:spPr>
          <a:xfrm>
            <a:off x="151425" y="1244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Fira Sans Extra Condensed"/>
              <a:buNone/>
              <a:defRPr sz="3600" b="1">
                <a:solidFill>
                  <a:schemeClr val="lt1"/>
                </a:solidFill>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ndon.payne@alsd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ragan@alsde.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dse_NA4@docusign.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o.docusign.com/o/fre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311700" y="2663686"/>
            <a:ext cx="8520600" cy="13006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br>
              <a:rPr lang="en-US" sz="5180" dirty="0"/>
            </a:br>
            <a:br>
              <a:rPr lang="en-US" sz="5180" dirty="0"/>
            </a:br>
            <a:r>
              <a:rPr lang="en" sz="1800" b="0" dirty="0"/>
              <a:t>Dr. Brandon T. Payne</a:t>
            </a:r>
            <a:br>
              <a:rPr lang="en" sz="1800" b="0" dirty="0"/>
            </a:br>
            <a:r>
              <a:rPr lang="en" sz="1800" b="0" dirty="0"/>
              <a:t>Deputy State Superintendent</a:t>
            </a:r>
            <a:br>
              <a:rPr lang="en" sz="1800" b="0" dirty="0"/>
            </a:br>
            <a:r>
              <a:rPr lang="en" sz="1800" b="0" dirty="0"/>
              <a:t>Administration &amp; Finance</a:t>
            </a:r>
            <a:br>
              <a:rPr lang="en" sz="1800" b="0" dirty="0"/>
            </a:br>
            <a:r>
              <a:rPr lang="en" sz="1800" b="0" dirty="0">
                <a:hlinkClick r:id="rId3"/>
              </a:rPr>
              <a:t>brandon.payne@alsde.edu</a:t>
            </a:r>
            <a:r>
              <a:rPr lang="en" sz="1800" b="0" dirty="0"/>
              <a:t> </a:t>
            </a:r>
            <a:endParaRPr sz="1800" b="0" dirty="0"/>
          </a:p>
        </p:txBody>
      </p:sp>
      <p:sp>
        <p:nvSpPr>
          <p:cNvPr id="51" name="Google Shape;51;p7"/>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7"/>
          <p:cNvSpPr txBox="1">
            <a:spLocks noGrp="1"/>
          </p:cNvSpPr>
          <p:nvPr>
            <p:ph type="subTitle" idx="1"/>
          </p:nvPr>
        </p:nvSpPr>
        <p:spPr>
          <a:xfrm>
            <a:off x="1176700" y="4368650"/>
            <a:ext cx="6101700" cy="446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53" name="Google Shape;53;p7"/>
          <p:cNvPicPr preferRelativeResize="0"/>
          <p:nvPr/>
        </p:nvPicPr>
        <p:blipFill rotWithShape="1">
          <a:blip r:embed="rId4">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2" name="TextBox 1">
            <a:extLst>
              <a:ext uri="{FF2B5EF4-FFF2-40B4-BE49-F238E27FC236}">
                <a16:creationId xmlns:a16="http://schemas.microsoft.com/office/drawing/2014/main" id="{8BB527A5-58BF-A344-BDFD-71AF612A64D7}"/>
              </a:ext>
            </a:extLst>
          </p:cNvPr>
          <p:cNvSpPr txBox="1"/>
          <p:nvPr/>
        </p:nvSpPr>
        <p:spPr>
          <a:xfrm>
            <a:off x="381663" y="218350"/>
            <a:ext cx="8460187" cy="2185214"/>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ALSDE/DCM</a:t>
            </a:r>
          </a:p>
          <a:p>
            <a:pPr algn="ctr"/>
            <a:r>
              <a:rPr lang="en-US" sz="3200" b="1" dirty="0">
                <a:latin typeface="Tahoma" panose="020B0604030504040204" pitchFamily="34" charset="0"/>
                <a:ea typeface="Tahoma" panose="020B0604030504040204" pitchFamily="34" charset="0"/>
                <a:cs typeface="Tahoma" panose="020B0604030504040204" pitchFamily="34" charset="0"/>
              </a:rPr>
              <a:t>DocuSign User Training</a:t>
            </a:r>
          </a:p>
          <a:p>
            <a:pPr algn="ctr"/>
            <a:r>
              <a:rPr lang="en-US" sz="3200" b="1" dirty="0">
                <a:latin typeface="Tahoma" panose="020B0604030504040204" pitchFamily="34" charset="0"/>
                <a:ea typeface="Tahoma" panose="020B0604030504040204" pitchFamily="34" charset="0"/>
                <a:cs typeface="Tahoma" panose="020B0604030504040204" pitchFamily="34" charset="0"/>
              </a:rPr>
              <a:t>Fully Locally-Funded </a:t>
            </a:r>
          </a:p>
          <a:p>
            <a:pPr algn="ctr"/>
            <a:r>
              <a:rPr lang="en-US" sz="3200" b="1" dirty="0">
                <a:latin typeface="Tahoma" panose="020B0604030504040204" pitchFamily="34" charset="0"/>
                <a:ea typeface="Tahoma" panose="020B0604030504040204" pitchFamily="34" charset="0"/>
                <a:cs typeface="Tahoma" panose="020B0604030504040204" pitchFamily="34" charset="0"/>
              </a:rPr>
              <a:t>Capital Improvement Projects</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A64B94-CADB-0997-E31C-EAEEC753FBF4}"/>
              </a:ext>
            </a:extLst>
          </p:cNvPr>
          <p:cNvSpPr>
            <a:spLocks noGrp="1"/>
          </p:cNvSpPr>
          <p:nvPr>
            <p:ph type="body" idx="1"/>
          </p:nvPr>
        </p:nvSpPr>
        <p:spPr>
          <a:xfrm>
            <a:off x="0" y="849086"/>
            <a:ext cx="9144000" cy="3719789"/>
          </a:xfrm>
        </p:spPr>
        <p:txBody>
          <a:bodyPr>
            <a:normAutofit/>
          </a:bodyPr>
          <a:lstStyle/>
          <a:p>
            <a:pPr marL="95250" indent="0">
              <a:buNone/>
            </a:pPr>
            <a:r>
              <a:rPr lang="en-US" sz="1600" dirty="0"/>
              <a:t>The </a:t>
            </a:r>
            <a:r>
              <a:rPr lang="en-US" sz="1600" dirty="0">
                <a:solidFill>
                  <a:schemeClr val="tx1"/>
                </a:solidFill>
              </a:rPr>
              <a:t>LDP Form Filler</a:t>
            </a:r>
            <a:r>
              <a:rPr lang="en-US" sz="1600" dirty="0"/>
              <a:t> will initiate and complete the construction contract forms. </a:t>
            </a:r>
          </a:p>
          <a:p>
            <a:pPr marL="95250" indent="0">
              <a:buNone/>
            </a:pPr>
            <a:endParaRPr lang="en-US" sz="1150" dirty="0"/>
          </a:p>
          <a:p>
            <a:pPr marL="95250" indent="0" algn="just">
              <a:buNone/>
            </a:pPr>
            <a:r>
              <a:rPr lang="en-US" sz="1150" dirty="0"/>
              <a:t>Make sure you know the </a:t>
            </a:r>
            <a:r>
              <a:rPr lang="en-US" sz="1150" b="1" dirty="0"/>
              <a:t>full names </a:t>
            </a:r>
            <a:r>
              <a:rPr lang="en-US" sz="1150" dirty="0"/>
              <a:t>and </a:t>
            </a:r>
            <a:r>
              <a:rPr lang="en-US" sz="1150" b="1" dirty="0"/>
              <a:t>email addresses </a:t>
            </a:r>
            <a:r>
              <a:rPr lang="en-US" sz="1150" dirty="0"/>
              <a:t>for the correct person to perform the assigned roles before starting this process. You cannot initiate the document without this information. You must enter a first and last name for each person. A firm name, company name, owner entity name, title, TBD, etc., will not be acceptable.  </a:t>
            </a:r>
          </a:p>
          <a:p>
            <a:pPr marL="95250" indent="0">
              <a:buNone/>
            </a:pPr>
            <a:endParaRPr lang="en-US" sz="1150" dirty="0"/>
          </a:p>
          <a:p>
            <a:pPr>
              <a:buFont typeface="Arial" panose="020B0604020202020204" pitchFamily="34" charset="0"/>
              <a:buChar char="•"/>
            </a:pPr>
            <a:r>
              <a:rPr lang="en-US" sz="1150" dirty="0"/>
              <a:t>Construction Contractor – Reviewer (Construction Contracts and CO ONLY)</a:t>
            </a:r>
          </a:p>
          <a:p>
            <a:pPr>
              <a:buFont typeface="Arial" panose="020B0604020202020204" pitchFamily="34" charset="0"/>
              <a:buChar char="•"/>
            </a:pPr>
            <a:r>
              <a:rPr lang="en-US" sz="1150" dirty="0"/>
              <a:t>Construction Contractor – Signer (Construction Contracts and CO ONLY)</a:t>
            </a:r>
          </a:p>
          <a:p>
            <a:pPr>
              <a:buFont typeface="Arial" panose="020B0604020202020204" pitchFamily="34" charset="0"/>
              <a:buChar char="•"/>
            </a:pPr>
            <a:r>
              <a:rPr lang="en-US" sz="1150" dirty="0"/>
              <a:t>Surety Company Signer – Performance and Payment Bonds (Construction Contracts &gt;$50,000 and CO ONLY)</a:t>
            </a:r>
          </a:p>
          <a:p>
            <a:pPr>
              <a:buFont typeface="Arial" panose="020B0604020202020204" pitchFamily="34" charset="0"/>
              <a:buChar char="•"/>
            </a:pPr>
            <a:r>
              <a:rPr lang="en-US" sz="1150" dirty="0"/>
              <a:t>LDP Firm – Signer (O/A Agreements ONLY)</a:t>
            </a:r>
          </a:p>
          <a:p>
            <a:pPr>
              <a:buFont typeface="Arial" panose="020B0604020202020204" pitchFamily="34" charset="0"/>
              <a:buChar char="•"/>
            </a:pPr>
            <a:r>
              <a:rPr lang="en-US" sz="1150" dirty="0"/>
              <a:t>LDP Firm – Reviewer (Construction Contracts and CO ONLY)</a:t>
            </a:r>
          </a:p>
          <a:p>
            <a:pPr>
              <a:buFont typeface="Arial" panose="020B0604020202020204" pitchFamily="34" charset="0"/>
              <a:buChar char="•"/>
            </a:pPr>
            <a:r>
              <a:rPr lang="en-US" sz="1150" dirty="0"/>
              <a:t>Owner Reviewer – Terms Reviewer</a:t>
            </a:r>
          </a:p>
          <a:p>
            <a:pPr>
              <a:buFont typeface="Arial" panose="020B0604020202020204" pitchFamily="34" charset="0"/>
              <a:buChar char="•"/>
            </a:pPr>
            <a:r>
              <a:rPr lang="en-US" sz="1150" dirty="0"/>
              <a:t>Chief School Financial Officer (CSFO) – Budget Approval </a:t>
            </a:r>
          </a:p>
          <a:p>
            <a:pPr>
              <a:buFont typeface="Arial" panose="020B0604020202020204" pitchFamily="34" charset="0"/>
              <a:buChar char="•"/>
            </a:pPr>
            <a:r>
              <a:rPr lang="en-US" sz="1150" dirty="0"/>
              <a:t>Owner (Superintendent) </a:t>
            </a:r>
          </a:p>
          <a:p>
            <a:pPr lvl="1">
              <a:buFont typeface="Arial" panose="020B0604020202020204" pitchFamily="34" charset="0"/>
              <a:buChar char="•"/>
            </a:pPr>
            <a:r>
              <a:rPr lang="en-US" sz="1050" b="1" dirty="0">
                <a:solidFill>
                  <a:srgbClr val="000000"/>
                </a:solidFill>
                <a:effectLst/>
                <a:highlight>
                  <a:srgbClr val="FFFF00"/>
                </a:highlight>
                <a:latin typeface="Fira Sans Extra Condensed" panose="020B0503050000020004" pitchFamily="34" charset="0"/>
                <a:ea typeface="Calibri" panose="020F0502020204030204" pitchFamily="34" charset="0"/>
              </a:rPr>
              <a:t>Code of Alabama 16-13A-8 designates the Superintendent the authority to expend funds; this authority cannot be transferred without express Board action.</a:t>
            </a:r>
            <a:endParaRPr lang="en-US" sz="300" b="1" dirty="0">
              <a:highlight>
                <a:srgbClr val="FFFF00"/>
              </a:highlight>
              <a:latin typeface="Fira Sans Extra Condensed" panose="020B0503050000020004" pitchFamily="34" charset="0"/>
            </a:endParaRPr>
          </a:p>
          <a:p>
            <a:pPr lvl="1"/>
            <a:endParaRPr lang="en-US" sz="1050" dirty="0">
              <a:highlight>
                <a:srgbClr val="FFFF00"/>
              </a:highlight>
              <a:latin typeface="Fira Sans Extra Condensed" panose="020B0503050000020004" pitchFamily="34" charset="0"/>
            </a:endParaRPr>
          </a:p>
          <a:p>
            <a:pPr marL="1035050" lvl="2" indent="0">
              <a:buNone/>
            </a:pPr>
            <a:endParaRPr lang="en-US" dirty="0"/>
          </a:p>
          <a:p>
            <a:pPr marL="1035050" lvl="2" indent="0">
              <a:buNone/>
            </a:pPr>
            <a:endParaRPr lang="en-US" dirty="0"/>
          </a:p>
        </p:txBody>
      </p:sp>
      <p:sp>
        <p:nvSpPr>
          <p:cNvPr id="3" name="Title 2">
            <a:extLst>
              <a:ext uri="{FF2B5EF4-FFF2-40B4-BE49-F238E27FC236}">
                <a16:creationId xmlns:a16="http://schemas.microsoft.com/office/drawing/2014/main" id="{A83BCB2A-A342-7604-3107-154EE3D7AAF6}"/>
              </a:ext>
            </a:extLst>
          </p:cNvPr>
          <p:cNvSpPr>
            <a:spLocks noGrp="1"/>
          </p:cNvSpPr>
          <p:nvPr>
            <p:ph type="title"/>
          </p:nvPr>
        </p:nvSpPr>
        <p:spPr/>
        <p:txBody>
          <a:bodyPr>
            <a:normAutofit fontScale="90000"/>
          </a:bodyPr>
          <a:lstStyle/>
          <a:p>
            <a:r>
              <a:rPr lang="en-US" dirty="0"/>
              <a:t>Before You Get Started</a:t>
            </a:r>
          </a:p>
        </p:txBody>
      </p:sp>
    </p:spTree>
    <p:extLst>
      <p:ext uri="{BB962C8B-B14F-4D97-AF65-F5344CB8AC3E}">
        <p14:creationId xmlns:p14="http://schemas.microsoft.com/office/powerpoint/2010/main" val="190591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BF527-54AD-85D4-9393-B6E3120FEE5E}"/>
              </a:ext>
            </a:extLst>
          </p:cNvPr>
          <p:cNvSpPr>
            <a:spLocks noGrp="1"/>
          </p:cNvSpPr>
          <p:nvPr>
            <p:ph type="body" idx="1"/>
          </p:nvPr>
        </p:nvSpPr>
        <p:spPr>
          <a:xfrm>
            <a:off x="0" y="907143"/>
            <a:ext cx="9144000" cy="3661732"/>
          </a:xfrm>
        </p:spPr>
        <p:txBody>
          <a:bodyPr/>
          <a:lstStyle/>
          <a:p>
            <a:pPr marL="95250" indent="0">
              <a:buNone/>
            </a:pPr>
            <a:r>
              <a:rPr lang="en-US" dirty="0"/>
              <a:t>It is our recommendation that you complete the document that you are wanting to initiate in DocuSign in either PDF format or Hard Copy format and use that copy to complete the required data fields in DocuSign. This is just a recommendation and is not a requirement. Over time you may no longer need to do this. </a:t>
            </a:r>
          </a:p>
        </p:txBody>
      </p:sp>
      <p:sp>
        <p:nvSpPr>
          <p:cNvPr id="3" name="Title 2">
            <a:extLst>
              <a:ext uri="{FF2B5EF4-FFF2-40B4-BE49-F238E27FC236}">
                <a16:creationId xmlns:a16="http://schemas.microsoft.com/office/drawing/2014/main" id="{360A9102-7835-4962-31EA-61ACADD6F430}"/>
              </a:ext>
            </a:extLst>
          </p:cNvPr>
          <p:cNvSpPr>
            <a:spLocks noGrp="1"/>
          </p:cNvSpPr>
          <p:nvPr>
            <p:ph type="title"/>
          </p:nvPr>
        </p:nvSpPr>
        <p:spPr/>
        <p:txBody>
          <a:bodyPr>
            <a:normAutofit fontScale="90000"/>
          </a:bodyPr>
          <a:lstStyle/>
          <a:p>
            <a:r>
              <a:rPr lang="en-US" dirty="0"/>
              <a:t>Recommendation </a:t>
            </a:r>
          </a:p>
        </p:txBody>
      </p:sp>
    </p:spTree>
    <p:extLst>
      <p:ext uri="{BB962C8B-B14F-4D97-AF65-F5344CB8AC3E}">
        <p14:creationId xmlns:p14="http://schemas.microsoft.com/office/powerpoint/2010/main" val="242049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8B82E-F39D-782E-2510-E4E1AF7527F7}"/>
              </a:ext>
            </a:extLst>
          </p:cNvPr>
          <p:cNvSpPr>
            <a:spLocks noGrp="1"/>
          </p:cNvSpPr>
          <p:nvPr>
            <p:ph type="body" idx="1"/>
          </p:nvPr>
        </p:nvSpPr>
        <p:spPr>
          <a:xfrm>
            <a:off x="0" y="899886"/>
            <a:ext cx="9144000" cy="3668989"/>
          </a:xfrm>
        </p:spPr>
        <p:txBody>
          <a:bodyPr/>
          <a:lstStyle/>
          <a:p>
            <a:pPr marL="95250" indent="0">
              <a:buNone/>
            </a:pPr>
            <a:r>
              <a:rPr lang="en-US" sz="1800" dirty="0">
                <a:effectLst/>
                <a:latin typeface="Fira Sans Extra Condensed" panose="020B0503050000020004" pitchFamily="34" charset="0"/>
                <a:ea typeface="Calibri" panose="020F0502020204030204" pitchFamily="34" charset="0"/>
                <a:cs typeface="Arial" panose="020B0604020202020204" pitchFamily="34" charset="0"/>
              </a:rPr>
              <a:t>Once the roles are filled and the Start button is selected, the LDP Form Filler will receive an "Access Code" via email. This code is used to start the document process and is required to </a:t>
            </a:r>
            <a:r>
              <a:rPr lang="en-US" sz="1800" dirty="0">
                <a:latin typeface="Fira Sans Extra Condensed" panose="020B0503050000020004" pitchFamily="34" charset="0"/>
                <a:ea typeface="Calibri" panose="020F0502020204030204" pitchFamily="34" charset="0"/>
                <a:cs typeface="Arial" panose="020B0604020202020204" pitchFamily="34" charset="0"/>
              </a:rPr>
              <a:t>perform reviews and initial revisions made by anyone in the flow process.</a:t>
            </a:r>
            <a:r>
              <a:rPr lang="en-US" sz="1800" dirty="0">
                <a:effectLst/>
                <a:latin typeface="Fira Sans Extra Condensed" panose="020B0503050000020004" pitchFamily="34" charset="0"/>
                <a:ea typeface="Calibri" panose="020F0502020204030204" pitchFamily="34" charset="0"/>
                <a:cs typeface="Arial" panose="020B0604020202020204" pitchFamily="34" charset="0"/>
              </a:rPr>
              <a:t> </a:t>
            </a:r>
            <a:r>
              <a:rPr lang="en-US" sz="1800" b="1" dirty="0">
                <a:effectLst/>
                <a:latin typeface="Fira Sans Extra Condensed" panose="020B0503050000020004" pitchFamily="34" charset="0"/>
                <a:ea typeface="Calibri" panose="020F0502020204030204" pitchFamily="34" charset="0"/>
                <a:cs typeface="Arial" panose="020B0604020202020204" pitchFamily="34" charset="0"/>
              </a:rPr>
              <a:t>The </a:t>
            </a:r>
            <a:r>
              <a:rPr lang="en-US" sz="1800" b="1" dirty="0">
                <a:latin typeface="Fira Sans Extra Condensed" panose="020B0503050000020004" pitchFamily="34" charset="0"/>
                <a:ea typeface="Calibri" panose="020F0502020204030204" pitchFamily="34" charset="0"/>
                <a:cs typeface="Arial" panose="020B0604020202020204" pitchFamily="34" charset="0"/>
              </a:rPr>
              <a:t>code is only used by the LDP Form Filler, no one else receives the code or uses the code.</a:t>
            </a:r>
            <a:r>
              <a:rPr lang="en-US" sz="1800" dirty="0">
                <a:latin typeface="Fira Sans Extra Condensed" panose="020B0503050000020004" pitchFamily="34" charset="0"/>
                <a:ea typeface="Calibri" panose="020F0502020204030204" pitchFamily="34" charset="0"/>
                <a:cs typeface="Arial" panose="020B0604020202020204" pitchFamily="34" charset="0"/>
              </a:rPr>
              <a:t> The LDP Form Filler </a:t>
            </a:r>
            <a:r>
              <a:rPr lang="en-US" sz="1800" dirty="0">
                <a:effectLst/>
                <a:latin typeface="Fira Sans Extra Condensed" panose="020B0503050000020004" pitchFamily="34" charset="0"/>
                <a:ea typeface="Calibri" panose="020F0502020204030204" pitchFamily="34" charset="0"/>
                <a:cs typeface="Arial" panose="020B0604020202020204" pitchFamily="34" charset="0"/>
              </a:rPr>
              <a:t>must keep up with this code, it will be different for each document you start. We recommend printing it off or electronically filing it with other documents related to the project.</a:t>
            </a:r>
          </a:p>
          <a:p>
            <a:endParaRPr lang="en-US" dirty="0"/>
          </a:p>
        </p:txBody>
      </p:sp>
      <p:sp>
        <p:nvSpPr>
          <p:cNvPr id="3" name="Title 2">
            <a:extLst>
              <a:ext uri="{FF2B5EF4-FFF2-40B4-BE49-F238E27FC236}">
                <a16:creationId xmlns:a16="http://schemas.microsoft.com/office/drawing/2014/main" id="{8D350562-CCC4-4F54-82AC-540FAF11ED24}"/>
              </a:ext>
            </a:extLst>
          </p:cNvPr>
          <p:cNvSpPr>
            <a:spLocks noGrp="1"/>
          </p:cNvSpPr>
          <p:nvPr>
            <p:ph type="title"/>
          </p:nvPr>
        </p:nvSpPr>
        <p:spPr/>
        <p:txBody>
          <a:bodyPr>
            <a:normAutofit fontScale="90000"/>
          </a:bodyPr>
          <a:lstStyle/>
          <a:p>
            <a:r>
              <a:rPr lang="en-US" dirty="0"/>
              <a:t>The “Validation Access Code"</a:t>
            </a:r>
          </a:p>
        </p:txBody>
      </p:sp>
    </p:spTree>
    <p:extLst>
      <p:ext uri="{BB962C8B-B14F-4D97-AF65-F5344CB8AC3E}">
        <p14:creationId xmlns:p14="http://schemas.microsoft.com/office/powerpoint/2010/main" val="221996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8C8EE4-3B82-89A9-34BE-E432F645B048}"/>
              </a:ext>
            </a:extLst>
          </p:cNvPr>
          <p:cNvSpPr>
            <a:spLocks noGrp="1"/>
          </p:cNvSpPr>
          <p:nvPr>
            <p:ph type="body" idx="1"/>
          </p:nvPr>
        </p:nvSpPr>
        <p:spPr>
          <a:xfrm>
            <a:off x="0" y="907143"/>
            <a:ext cx="8832300" cy="3661732"/>
          </a:xfrm>
        </p:spPr>
        <p:txBody>
          <a:bodyPr>
            <a:normAutofit fontScale="92500" lnSpcReduction="10000"/>
          </a:bodyPr>
          <a:lstStyle/>
          <a:p>
            <a:r>
              <a:rPr lang="en-US" sz="1800" dirty="0">
                <a:effectLst/>
                <a:latin typeface="Fira Sans Extra Condensed" panose="020B0503050000020004" pitchFamily="34" charset="0"/>
                <a:ea typeface="Calibri" panose="020F0502020204030204" pitchFamily="34" charset="0"/>
                <a:cs typeface="Arial" panose="020B0604020202020204" pitchFamily="34" charset="0"/>
              </a:rPr>
              <a:t>Enter the "Access Code" on the webpage, then on the next webpage select “Continue”.</a:t>
            </a:r>
            <a:endParaRPr lang="en-US" sz="1800" dirty="0">
              <a:latin typeface="Fira Sans Extra Condensed" panose="020B0503050000020004" pitchFamily="34" charset="0"/>
            </a:endParaRPr>
          </a:p>
          <a:p>
            <a:r>
              <a:rPr lang="en-US" sz="1800" dirty="0">
                <a:latin typeface="Fira Sans Extra Condensed" panose="020B0503050000020004" pitchFamily="34" charset="0"/>
              </a:rPr>
              <a:t>The LDP Form Filler enters data in the required fields and uploads the required documents. </a:t>
            </a:r>
          </a:p>
          <a:p>
            <a:endParaRPr lang="en-US" sz="1600" dirty="0">
              <a:solidFill>
                <a:srgbClr val="1E1E1E"/>
              </a:solidFill>
              <a:effectLst/>
              <a:latin typeface="Fira Sans Extra Condensed" panose="020B0503050000020004" pitchFamily="34" charset="0"/>
              <a:ea typeface="Calibri" panose="020F0502020204030204" pitchFamily="34" charset="0"/>
              <a:cs typeface="Calibri" panose="020F0502020204030204" pitchFamily="34" charset="0"/>
            </a:endParaRPr>
          </a:p>
          <a:p>
            <a:r>
              <a:rPr lang="en-US" sz="1800" dirty="0">
                <a:solidFill>
                  <a:srgbClr val="1E1E1E"/>
                </a:solidFill>
                <a:effectLst/>
                <a:latin typeface="Fira Sans Extra Condensed" panose="020B0503050000020004" pitchFamily="34" charset="0"/>
                <a:ea typeface="Calibri" panose="020F0502020204030204" pitchFamily="34" charset="0"/>
                <a:cs typeface="Calibri" panose="020F0502020204030204" pitchFamily="34" charset="0"/>
              </a:rPr>
              <a:t>Collaborative fields are initially filled out by the LDP Form Filler and are outlined in </a:t>
            </a:r>
            <a:r>
              <a:rPr lang="en-US" sz="1800" b="1" dirty="0">
                <a:solidFill>
                  <a:srgbClr val="FF0000"/>
                </a:solidFill>
                <a:effectLst/>
                <a:latin typeface="Fira Sans Extra Condensed" panose="020B0503050000020004" pitchFamily="34" charset="0"/>
                <a:ea typeface="Calibri" panose="020F0502020204030204" pitchFamily="34" charset="0"/>
                <a:cs typeface="Calibri" panose="020F0502020204030204" pitchFamily="34" charset="0"/>
              </a:rPr>
              <a:t>red</a:t>
            </a:r>
            <a:r>
              <a:rPr lang="en-US" sz="1800" dirty="0">
                <a:solidFill>
                  <a:srgbClr val="1E1E1E"/>
                </a:solidFill>
                <a:effectLst/>
                <a:latin typeface="Fira Sans Extra Condensed" panose="020B0503050000020004" pitchFamily="34" charset="0"/>
                <a:ea typeface="Calibri" panose="020F0502020204030204" pitchFamily="34" charset="0"/>
                <a:cs typeface="Calibri" panose="020F0502020204030204" pitchFamily="34" charset="0"/>
              </a:rPr>
              <a:t> for you since they are your required fields. Optional fields are outlined in </a:t>
            </a:r>
            <a:r>
              <a:rPr lang="en-US" sz="1800" b="1" dirty="0">
                <a:solidFill>
                  <a:schemeClr val="bg1">
                    <a:lumMod val="50000"/>
                  </a:schemeClr>
                </a:solidFill>
                <a:effectLst/>
                <a:latin typeface="Fira Sans Extra Condensed" panose="020B0503050000020004" pitchFamily="34" charset="0"/>
                <a:ea typeface="Calibri" panose="020F0502020204030204" pitchFamily="34" charset="0"/>
                <a:cs typeface="Calibri" panose="020F0502020204030204" pitchFamily="34" charset="0"/>
              </a:rPr>
              <a:t>gray</a:t>
            </a:r>
            <a:r>
              <a:rPr lang="en-US" sz="1800" dirty="0">
                <a:solidFill>
                  <a:srgbClr val="1E1E1E"/>
                </a:solidFill>
                <a:effectLst/>
                <a:latin typeface="Fira Sans Extra Condensed" panose="020B0503050000020004" pitchFamily="34" charset="0"/>
                <a:ea typeface="Calibri" panose="020F0502020204030204" pitchFamily="34" charset="0"/>
                <a:cs typeface="Calibri" panose="020F0502020204030204" pitchFamily="34" charset="0"/>
              </a:rPr>
              <a:t>. Collaborative fields will show as having </a:t>
            </a:r>
            <a:r>
              <a:rPr lang="en-US" sz="1800" b="1" dirty="0">
                <a:solidFill>
                  <a:srgbClr val="E416C7"/>
                </a:solidFill>
                <a:effectLst/>
                <a:latin typeface="Fira Sans Extra Condensed" panose="020B0503050000020004" pitchFamily="34" charset="0"/>
                <a:ea typeface="Calibri" panose="020F0502020204030204" pitchFamily="34" charset="0"/>
                <a:cs typeface="Calibri" panose="020F0502020204030204" pitchFamily="34" charset="0"/>
              </a:rPr>
              <a:t>pink</a:t>
            </a:r>
            <a:r>
              <a:rPr lang="en-US" sz="1800" dirty="0">
                <a:solidFill>
                  <a:srgbClr val="1E1E1E"/>
                </a:solidFill>
                <a:effectLst/>
                <a:latin typeface="Fira Sans Extra Condensed" panose="020B0503050000020004" pitchFamily="34" charset="0"/>
                <a:ea typeface="Calibri" panose="020F0502020204030204" pitchFamily="34" charset="0"/>
                <a:cs typeface="Calibri" panose="020F0502020204030204" pitchFamily="34" charset="0"/>
              </a:rPr>
              <a:t> backgrounds in appearance for all other recipients except you.  If a workflow recipient besides the LDP Form Filler makes changes to any collaborative field, all previous recipients (starting with the LDP Form Filler, then the other participants, if any, in sequence) will receive requests to initial the changes and/or make further changes.</a:t>
            </a:r>
          </a:p>
          <a:p>
            <a:endParaRPr lang="en-US" sz="1800" dirty="0">
              <a:solidFill>
                <a:srgbClr val="1E1E1E"/>
              </a:solidFill>
              <a:effectLst/>
              <a:latin typeface="Fira Sans Extra Condensed" panose="020B0503050000020004" pitchFamily="34" charset="0"/>
              <a:ea typeface="Calibri" panose="020F0502020204030204" pitchFamily="34" charset="0"/>
              <a:cs typeface="Calibri" panose="020F0502020204030204" pitchFamily="34" charset="0"/>
            </a:endParaRPr>
          </a:p>
          <a:p>
            <a:r>
              <a:rPr lang="en-US" sz="1800" dirty="0">
                <a:effectLst/>
                <a:latin typeface="Fira Sans Extra Condensed" panose="020B0503050000020004" pitchFamily="34" charset="0"/>
                <a:ea typeface="Times New Roman" panose="02020603050405020304" pitchFamily="18" charset="0"/>
              </a:rPr>
              <a:t>You may choose to “Finish Later” by clicking on “Other Actions” in the dropdown menu.</a:t>
            </a:r>
            <a:endParaRPr lang="en-US" sz="1800" dirty="0">
              <a:effectLst/>
              <a:latin typeface="Fira Sans Extra Condensed" panose="020B0503050000020004" pitchFamily="34" charset="0"/>
              <a:ea typeface="Calibri" panose="020F0502020204030204" pitchFamily="34" charset="0"/>
              <a:cs typeface="Arial" panose="020B0604020202020204" pitchFamily="34" charset="0"/>
            </a:endParaRPr>
          </a:p>
          <a:p>
            <a:pPr marL="95250" indent="0">
              <a:buNone/>
            </a:pPr>
            <a:r>
              <a:rPr lang="en-US" sz="2000" dirty="0">
                <a:latin typeface="Fira Sans Extra Condensed" panose="020B0503050000020004" pitchFamily="34" charset="0"/>
              </a:rPr>
              <a:t> </a:t>
            </a:r>
          </a:p>
        </p:txBody>
      </p:sp>
      <p:sp>
        <p:nvSpPr>
          <p:cNvPr id="3" name="Title 2">
            <a:extLst>
              <a:ext uri="{FF2B5EF4-FFF2-40B4-BE49-F238E27FC236}">
                <a16:creationId xmlns:a16="http://schemas.microsoft.com/office/drawing/2014/main" id="{334C76FE-2520-B461-3F53-8FA635D360A2}"/>
              </a:ext>
            </a:extLst>
          </p:cNvPr>
          <p:cNvSpPr>
            <a:spLocks noGrp="1"/>
          </p:cNvSpPr>
          <p:nvPr>
            <p:ph type="title"/>
          </p:nvPr>
        </p:nvSpPr>
        <p:spPr/>
        <p:txBody>
          <a:bodyPr>
            <a:normAutofit fontScale="90000"/>
          </a:bodyPr>
          <a:lstStyle/>
          <a:p>
            <a:r>
              <a:rPr lang="en-US" dirty="0"/>
              <a:t>LDP Form Filler</a:t>
            </a:r>
          </a:p>
        </p:txBody>
      </p:sp>
    </p:spTree>
    <p:extLst>
      <p:ext uri="{BB962C8B-B14F-4D97-AF65-F5344CB8AC3E}">
        <p14:creationId xmlns:p14="http://schemas.microsoft.com/office/powerpoint/2010/main" val="276445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1023DA-824B-9ED8-A7B9-E9A911624C24}"/>
              </a:ext>
            </a:extLst>
          </p:cNvPr>
          <p:cNvSpPr>
            <a:spLocks noGrp="1"/>
          </p:cNvSpPr>
          <p:nvPr>
            <p:ph type="body" idx="1"/>
          </p:nvPr>
        </p:nvSpPr>
        <p:spPr>
          <a:xfrm>
            <a:off x="0" y="919843"/>
            <a:ext cx="9144000" cy="3649032"/>
          </a:xfrm>
        </p:spPr>
        <p:txBody>
          <a:bodyPr>
            <a:normAutofit/>
          </a:bodyPr>
          <a:lstStyle/>
          <a:p>
            <a:r>
              <a:rPr lang="en-US" sz="1600" dirty="0">
                <a:effectLst/>
                <a:latin typeface="Fira Sans Extra Condensed" panose="020B0503050000020004" pitchFamily="34" charset="0"/>
                <a:ea typeface="Calibri" panose="020F0502020204030204" pitchFamily="34" charset="0"/>
              </a:rPr>
              <a:t>Select the “Start” button inside the email, then select “Continue” on the ensuing website.</a:t>
            </a:r>
          </a:p>
          <a:p>
            <a:pPr lvl="1">
              <a:buFont typeface="Wingdings" panose="05000000000000000000" pitchFamily="2" charset="2"/>
              <a:buChar char="Ø"/>
            </a:pPr>
            <a:r>
              <a:rPr lang="en-US" sz="1600" dirty="0">
                <a:latin typeface="Fira Sans Extra Condensed" panose="020B0503050000020004" pitchFamily="34" charset="0"/>
                <a:ea typeface="Calibri" panose="020F0502020204030204" pitchFamily="34" charset="0"/>
              </a:rPr>
              <a:t>A “Questions” box will appear, it contains our phone number if you need assistance. Click “Continue”.</a:t>
            </a:r>
          </a:p>
          <a:p>
            <a:r>
              <a:rPr lang="en-US" sz="1600" dirty="0">
                <a:latin typeface="Fira Sans Extra Condensed" panose="020B0503050000020004" pitchFamily="34" charset="0"/>
                <a:ea typeface="Calibri" panose="020F0502020204030204" pitchFamily="34" charset="0"/>
                <a:cs typeface="Arial" panose="020B0604020202020204" pitchFamily="34" charset="0"/>
              </a:rPr>
              <a:t>Review the document and attachments. If the document is </a:t>
            </a:r>
            <a:r>
              <a:rPr lang="en-US" sz="1600" dirty="0">
                <a:effectLst/>
                <a:latin typeface="Fira Sans Extra Condensed" panose="020B0503050000020004" pitchFamily="34" charset="0"/>
                <a:ea typeface="Calibri" panose="020F0502020204030204" pitchFamily="34" charset="0"/>
                <a:cs typeface="Arial" panose="020B0604020202020204" pitchFamily="34" charset="0"/>
              </a:rPr>
              <a:t>acceptable select “Yes” and apply your e-signature by selecting the rectangular “Sign” button on the signature.</a:t>
            </a:r>
          </a:p>
          <a:p>
            <a:r>
              <a:rPr lang="en-US" sz="1600" dirty="0">
                <a:effectLst/>
                <a:latin typeface="Fira Sans Extra Condensed" panose="020B0503050000020004" pitchFamily="34" charset="0"/>
                <a:ea typeface="Calibri" panose="020F0502020204030204" pitchFamily="34" charset="0"/>
                <a:cs typeface="Arial" panose="020B0604020202020204" pitchFamily="34" charset="0"/>
              </a:rPr>
              <a:t>Select “Finish” when you are ready for the envelope to forward to the next recipient.</a:t>
            </a:r>
          </a:p>
          <a:p>
            <a:endParaRPr lang="en-US" sz="1600" b="1" dirty="0">
              <a:effectLst/>
              <a:latin typeface="Fira Sans Extra Condensed" panose="020B0503050000020004" pitchFamily="34" charset="0"/>
              <a:ea typeface="Calibri" panose="020F0502020204030204" pitchFamily="34" charset="0"/>
            </a:endParaRPr>
          </a:p>
          <a:p>
            <a:r>
              <a:rPr lang="en-US" sz="1600" dirty="0">
                <a:effectLst/>
                <a:latin typeface="Fira Sans Extra Condensed" panose="020B0503050000020004" pitchFamily="34" charset="0"/>
                <a:ea typeface="Times New Roman" panose="02020603050405020304" pitchFamily="18" charset="0"/>
              </a:rPr>
              <a:t>You may also choose to “Finish Later” by clicking on “Other Actions” in the dropdown menu. </a:t>
            </a:r>
          </a:p>
          <a:p>
            <a:endParaRPr lang="en-US" sz="1800" dirty="0">
              <a:latin typeface="Fira Sans Extra Condensed" panose="020B0503050000020004" pitchFamily="34" charset="0"/>
              <a:ea typeface="Times New Roman" panose="02020603050405020304" pitchFamily="18" charset="0"/>
            </a:endParaRPr>
          </a:p>
          <a:p>
            <a:r>
              <a:rPr lang="en-US" sz="1600" b="1" dirty="0">
                <a:effectLst/>
                <a:latin typeface="Fira Sans Extra Condensed" panose="020B0503050000020004" pitchFamily="34" charset="0"/>
                <a:ea typeface="Calibri" panose="020F0502020204030204" pitchFamily="34" charset="0"/>
              </a:rPr>
              <a:t>If any data is missing or needs revisions, follow the Revisions/Return Instructions. </a:t>
            </a:r>
            <a:endParaRPr lang="en-US" sz="1600" dirty="0">
              <a:effectLst/>
              <a:latin typeface="Fira Sans Extra Condensed" panose="020B0503050000020004" pitchFamily="34" charset="0"/>
              <a:ea typeface="Calibri" panose="020F0502020204030204" pitchFamily="34" charset="0"/>
              <a:cs typeface="Arial" panose="020B0604020202020204" pitchFamily="34" charset="0"/>
            </a:endParaRPr>
          </a:p>
          <a:p>
            <a:endParaRPr lang="en-US" sz="1400" dirty="0">
              <a:effectLst/>
              <a:latin typeface="Fira Sans Extra Condensed" panose="020B0503050000020004" pitchFamily="34" charset="0"/>
              <a:ea typeface="Times New Roman" panose="02020603050405020304" pitchFamily="18" charset="0"/>
            </a:endParaRPr>
          </a:p>
          <a:p>
            <a:endParaRPr lang="en-US" sz="1400" dirty="0">
              <a:effectLst/>
              <a:latin typeface="Fira Sans Extra Condensed" panose="020B0503050000020004" pitchFamily="34" charset="0"/>
              <a:ea typeface="Times New Roman" panose="02020603050405020304" pitchFamily="18" charset="0"/>
            </a:endParaRPr>
          </a:p>
          <a:p>
            <a:endParaRPr lang="en-US" sz="1400" dirty="0">
              <a:effectLst/>
              <a:latin typeface="Fira Sans Extra Condensed" panose="020B0503050000020004" pitchFamily="34" charset="0"/>
              <a:ea typeface="Times New Roman" panose="02020603050405020304" pitchFamily="18" charset="0"/>
            </a:endParaRPr>
          </a:p>
          <a:p>
            <a:pPr marL="95250" inden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577850" lvl="1" indent="0">
              <a:buNone/>
            </a:pPr>
            <a:endParaRPr lang="en-US" dirty="0">
              <a:latin typeface="Fira Sans Extra Condensed" panose="020B0503050000020004" pitchFamily="34" charset="0"/>
            </a:endParaRPr>
          </a:p>
        </p:txBody>
      </p:sp>
      <p:sp>
        <p:nvSpPr>
          <p:cNvPr id="3" name="Title 2">
            <a:extLst>
              <a:ext uri="{FF2B5EF4-FFF2-40B4-BE49-F238E27FC236}">
                <a16:creationId xmlns:a16="http://schemas.microsoft.com/office/drawing/2014/main" id="{302D66E1-F014-C441-5D7F-E716227E8525}"/>
              </a:ext>
            </a:extLst>
          </p:cNvPr>
          <p:cNvSpPr>
            <a:spLocks noGrp="1"/>
          </p:cNvSpPr>
          <p:nvPr>
            <p:ph type="title"/>
          </p:nvPr>
        </p:nvSpPr>
        <p:spPr/>
        <p:txBody>
          <a:bodyPr>
            <a:normAutofit fontScale="90000"/>
          </a:bodyPr>
          <a:lstStyle/>
          <a:p>
            <a:r>
              <a:rPr lang="en-US" dirty="0"/>
              <a:t>LDP Signer </a:t>
            </a:r>
          </a:p>
        </p:txBody>
      </p:sp>
      <p:pic>
        <p:nvPicPr>
          <p:cNvPr id="4" name="Picture 3" descr="A picture containing graphical user interface&#10;&#10;Description automatically generated">
            <a:extLst>
              <a:ext uri="{FF2B5EF4-FFF2-40B4-BE49-F238E27FC236}">
                <a16:creationId xmlns:a16="http://schemas.microsoft.com/office/drawing/2014/main" id="{3C9F8CC6-C3B5-007F-4BA8-9F10B4424128}"/>
              </a:ext>
            </a:extLst>
          </p:cNvPr>
          <p:cNvPicPr>
            <a:picLocks noChangeAspect="1"/>
          </p:cNvPicPr>
          <p:nvPr/>
        </p:nvPicPr>
        <p:blipFill>
          <a:blip r:embed="rId3"/>
          <a:stretch>
            <a:fillRect/>
          </a:stretch>
        </p:blipFill>
        <p:spPr>
          <a:xfrm>
            <a:off x="7177152" y="2915959"/>
            <a:ext cx="1494898" cy="1307698"/>
          </a:xfrm>
          <a:prstGeom prst="rect">
            <a:avLst/>
          </a:prstGeom>
        </p:spPr>
      </p:pic>
    </p:spTree>
    <p:extLst>
      <p:ext uri="{BB962C8B-B14F-4D97-AF65-F5344CB8AC3E}">
        <p14:creationId xmlns:p14="http://schemas.microsoft.com/office/powerpoint/2010/main" val="41474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1023DA-824B-9ED8-A7B9-E9A911624C24}"/>
              </a:ext>
            </a:extLst>
          </p:cNvPr>
          <p:cNvSpPr>
            <a:spLocks noGrp="1"/>
          </p:cNvSpPr>
          <p:nvPr>
            <p:ph type="body" idx="1"/>
          </p:nvPr>
        </p:nvSpPr>
        <p:spPr>
          <a:xfrm>
            <a:off x="0" y="919843"/>
            <a:ext cx="9144000" cy="3649032"/>
          </a:xfrm>
        </p:spPr>
        <p:txBody>
          <a:bodyPr>
            <a:normAutofit/>
          </a:bodyPr>
          <a:lstStyle/>
          <a:p>
            <a:r>
              <a:rPr lang="en-US" sz="1600" dirty="0">
                <a:effectLst/>
                <a:latin typeface="Fira Sans Extra Condensed" panose="020B0503050000020004" pitchFamily="34" charset="0"/>
                <a:ea typeface="Calibri" panose="020F0502020204030204" pitchFamily="34" charset="0"/>
              </a:rPr>
              <a:t>Select the “Start” button inside the email, then select “Continue” on the ensuing website.</a:t>
            </a:r>
          </a:p>
          <a:p>
            <a:pPr lvl="1"/>
            <a:r>
              <a:rPr lang="en-US" sz="1600" dirty="0">
                <a:latin typeface="Fira Sans Extra Condensed" panose="020B0503050000020004" pitchFamily="34" charset="0"/>
                <a:ea typeface="Calibri" panose="020F0502020204030204" pitchFamily="34" charset="0"/>
              </a:rPr>
              <a:t>A “Questions” box will appear, it contains our phone number if you need assistance. Click “Continue”.</a:t>
            </a:r>
          </a:p>
          <a:p>
            <a:r>
              <a:rPr lang="en-US" sz="1600" dirty="0">
                <a:latin typeface="Fira Sans Extra Condensed" panose="020B0503050000020004" pitchFamily="34" charset="0"/>
                <a:ea typeface="Calibri" panose="020F0502020204030204" pitchFamily="34" charset="0"/>
                <a:cs typeface="Arial" panose="020B0604020202020204" pitchFamily="34" charset="0"/>
              </a:rPr>
              <a:t>Review the document and attachments. If the document is </a:t>
            </a:r>
            <a:r>
              <a:rPr lang="en-US" sz="1600" dirty="0">
                <a:effectLst/>
                <a:latin typeface="Fira Sans Extra Condensed" panose="020B0503050000020004" pitchFamily="34" charset="0"/>
                <a:ea typeface="Calibri" panose="020F0502020204030204" pitchFamily="34" charset="0"/>
                <a:cs typeface="Arial" panose="020B0604020202020204" pitchFamily="34" charset="0"/>
              </a:rPr>
              <a:t>acceptable selec</a:t>
            </a:r>
            <a:r>
              <a:rPr lang="en-US" sz="1600" dirty="0">
                <a:latin typeface="Fira Sans Extra Condensed" panose="020B0503050000020004" pitchFamily="34" charset="0"/>
                <a:ea typeface="Calibri" panose="020F0502020204030204" pitchFamily="34" charset="0"/>
                <a:cs typeface="Arial" panose="020B0604020202020204" pitchFamily="34" charset="0"/>
              </a:rPr>
              <a:t>t “Yes”.</a:t>
            </a:r>
          </a:p>
          <a:p>
            <a:endParaRPr lang="en-US" sz="1600" dirty="0">
              <a:latin typeface="Fira Sans Extra Condensed" panose="020B0503050000020004" pitchFamily="34" charset="0"/>
              <a:ea typeface="Calibri" panose="020F0502020204030204" pitchFamily="34" charset="0"/>
              <a:cs typeface="Arial" panose="020B0604020202020204" pitchFamily="34" charset="0"/>
            </a:endParaRPr>
          </a:p>
          <a:p>
            <a:r>
              <a:rPr lang="en-US" sz="1600" dirty="0">
                <a:effectLst/>
                <a:latin typeface="Fira Sans Extra Condensed" panose="020B0503050000020004" pitchFamily="34" charset="0"/>
                <a:ea typeface="Calibri" panose="020F0502020204030204" pitchFamily="34" charset="0"/>
                <a:cs typeface="Arial" panose="020B0604020202020204" pitchFamily="34" charset="0"/>
              </a:rPr>
              <a:t>Select “Finish” when you are ready for the envelope to forward to the next recipient.</a:t>
            </a:r>
          </a:p>
          <a:p>
            <a:endParaRPr lang="en-US" sz="1600" b="1" dirty="0">
              <a:effectLst/>
              <a:latin typeface="Fira Sans Extra Condensed" panose="020B0503050000020004" pitchFamily="34" charset="0"/>
              <a:ea typeface="Calibri" panose="020F0502020204030204" pitchFamily="34" charset="0"/>
            </a:endParaRPr>
          </a:p>
          <a:p>
            <a:r>
              <a:rPr lang="en-US" sz="1600" dirty="0">
                <a:effectLst/>
                <a:latin typeface="Fira Sans Extra Condensed" panose="020B0503050000020004" pitchFamily="34" charset="0"/>
                <a:ea typeface="Times New Roman" panose="02020603050405020304" pitchFamily="18" charset="0"/>
              </a:rPr>
              <a:t>You may also choose to “Finish Later” by clicking on “Other Actions” in the dropdown menu. </a:t>
            </a:r>
          </a:p>
          <a:p>
            <a:endParaRPr lang="en-US" sz="1800" dirty="0">
              <a:latin typeface="Fira Sans Extra Condensed" panose="020B0503050000020004" pitchFamily="34" charset="0"/>
              <a:ea typeface="Times New Roman" panose="02020603050405020304" pitchFamily="18" charset="0"/>
            </a:endParaRPr>
          </a:p>
          <a:p>
            <a:r>
              <a:rPr lang="en-US" sz="1800" b="1" dirty="0">
                <a:effectLst/>
                <a:latin typeface="Fira Sans Extra Condensed" panose="020B0503050000020004" pitchFamily="34" charset="0"/>
                <a:ea typeface="Calibri" panose="020F0502020204030204" pitchFamily="34" charset="0"/>
              </a:rPr>
              <a:t>I</a:t>
            </a:r>
            <a:r>
              <a:rPr lang="en-US" sz="1600" b="1" dirty="0">
                <a:effectLst/>
                <a:latin typeface="Fira Sans Extra Condensed" panose="020B0503050000020004" pitchFamily="34" charset="0"/>
                <a:ea typeface="Calibri" panose="020F0502020204030204" pitchFamily="34" charset="0"/>
              </a:rPr>
              <a:t>f any data is missing or needs revisions, follow the Revisions/Return Instructions. </a:t>
            </a:r>
            <a:endParaRPr lang="en-US" sz="1600" dirty="0">
              <a:effectLst/>
              <a:latin typeface="Fira Sans Extra Condensed" panose="020B0503050000020004" pitchFamily="34" charset="0"/>
              <a:ea typeface="Calibri" panose="020F0502020204030204" pitchFamily="34" charset="0"/>
              <a:cs typeface="Arial" panose="020B0604020202020204" pitchFamily="34" charset="0"/>
            </a:endParaRPr>
          </a:p>
          <a:p>
            <a:endParaRPr lang="en-US" sz="1800" dirty="0">
              <a:effectLst/>
              <a:latin typeface="Fira Sans Extra Condensed" panose="020B0503050000020004" pitchFamily="34" charset="0"/>
              <a:ea typeface="Times New Roman" panose="02020603050405020304" pitchFamily="18" charset="0"/>
            </a:endParaRPr>
          </a:p>
          <a:p>
            <a:endParaRPr lang="en-US" sz="1400" dirty="0">
              <a:effectLst/>
              <a:latin typeface="Fira Sans Extra Condensed" panose="020B0503050000020004" pitchFamily="34" charset="0"/>
              <a:ea typeface="Times New Roman" panose="02020603050405020304" pitchFamily="18" charset="0"/>
            </a:endParaRPr>
          </a:p>
          <a:p>
            <a:endParaRPr lang="en-US" sz="1400" dirty="0">
              <a:effectLst/>
              <a:latin typeface="Fira Sans Extra Condensed" panose="020B0503050000020004" pitchFamily="34" charset="0"/>
              <a:ea typeface="Times New Roman" panose="02020603050405020304" pitchFamily="18" charset="0"/>
            </a:endParaRPr>
          </a:p>
          <a:p>
            <a:pPr marL="95250" inden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577850" lvl="1" indent="0">
              <a:buNone/>
            </a:pPr>
            <a:endParaRPr lang="en-US" dirty="0">
              <a:latin typeface="Fira Sans Extra Condensed" panose="020B0503050000020004" pitchFamily="34" charset="0"/>
            </a:endParaRPr>
          </a:p>
        </p:txBody>
      </p:sp>
      <p:sp>
        <p:nvSpPr>
          <p:cNvPr id="3" name="Title 2">
            <a:extLst>
              <a:ext uri="{FF2B5EF4-FFF2-40B4-BE49-F238E27FC236}">
                <a16:creationId xmlns:a16="http://schemas.microsoft.com/office/drawing/2014/main" id="{302D66E1-F014-C441-5D7F-E716227E8525}"/>
              </a:ext>
            </a:extLst>
          </p:cNvPr>
          <p:cNvSpPr>
            <a:spLocks noGrp="1"/>
          </p:cNvSpPr>
          <p:nvPr>
            <p:ph type="title"/>
          </p:nvPr>
        </p:nvSpPr>
        <p:spPr/>
        <p:txBody>
          <a:bodyPr>
            <a:normAutofit fontScale="90000"/>
          </a:bodyPr>
          <a:lstStyle/>
          <a:p>
            <a:r>
              <a:rPr lang="en-US" dirty="0"/>
              <a:t>LDP Reviewer (Contracts)</a:t>
            </a:r>
          </a:p>
        </p:txBody>
      </p:sp>
      <p:pic>
        <p:nvPicPr>
          <p:cNvPr id="4" name="Picture 3" descr="A picture containing graphical user interface&#10;&#10;Description automatically generated">
            <a:extLst>
              <a:ext uri="{FF2B5EF4-FFF2-40B4-BE49-F238E27FC236}">
                <a16:creationId xmlns:a16="http://schemas.microsoft.com/office/drawing/2014/main" id="{3C9F8CC6-C3B5-007F-4BA8-9F10B4424128}"/>
              </a:ext>
            </a:extLst>
          </p:cNvPr>
          <p:cNvPicPr>
            <a:picLocks noChangeAspect="1"/>
          </p:cNvPicPr>
          <p:nvPr/>
        </p:nvPicPr>
        <p:blipFill rotWithShape="1">
          <a:blip r:embed="rId3"/>
          <a:srcRect t="5049"/>
          <a:stretch/>
        </p:blipFill>
        <p:spPr>
          <a:xfrm>
            <a:off x="7400000" y="2968171"/>
            <a:ext cx="1511535" cy="1255486"/>
          </a:xfrm>
          <a:prstGeom prst="rect">
            <a:avLst/>
          </a:prstGeom>
        </p:spPr>
      </p:pic>
    </p:spTree>
    <p:extLst>
      <p:ext uri="{BB962C8B-B14F-4D97-AF65-F5344CB8AC3E}">
        <p14:creationId xmlns:p14="http://schemas.microsoft.com/office/powerpoint/2010/main" val="244280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13351-11C7-6CC8-F6FC-5312560A2404}"/>
              </a:ext>
            </a:extLst>
          </p:cNvPr>
          <p:cNvSpPr>
            <a:spLocks noGrp="1"/>
          </p:cNvSpPr>
          <p:nvPr>
            <p:ph type="body" idx="1"/>
          </p:nvPr>
        </p:nvSpPr>
        <p:spPr>
          <a:xfrm>
            <a:off x="311700" y="903891"/>
            <a:ext cx="8520600" cy="3416400"/>
          </a:xfrm>
        </p:spPr>
        <p:txBody>
          <a:bodyPr/>
          <a:lstStyle/>
          <a:p>
            <a:r>
              <a:rPr lang="en-US" sz="1600" dirty="0">
                <a:effectLst/>
                <a:latin typeface="Fira Sans Extra Condensed" panose="020B0503050000020004" pitchFamily="34" charset="0"/>
                <a:ea typeface="Calibri" panose="020F0502020204030204" pitchFamily="34" charset="0"/>
                <a:cs typeface="Arial" panose="020B0604020202020204" pitchFamily="34" charset="0"/>
              </a:rPr>
              <a:t>If you are not the correct person to perform the review action</a:t>
            </a:r>
            <a:r>
              <a:rPr lang="en-US" sz="1600" dirty="0">
                <a:effectLst/>
                <a:latin typeface="Fira Sans Extra Condensed" panose="020B0503050000020004" pitchFamily="34" charset="0"/>
                <a:ea typeface="Times New Roman" panose="02020603050405020304" pitchFamily="18" charset="0"/>
              </a:rPr>
              <a:t>:  After selecting the “Start” button in the email, select “Continue” on the ensuing website and then you may assign the role </a:t>
            </a:r>
            <a:r>
              <a:rPr lang="en-US" sz="1600" dirty="0">
                <a:effectLst/>
                <a:latin typeface="Fira Sans Extra Condensed" panose="020B0503050000020004" pitchFamily="34" charset="0"/>
                <a:ea typeface="Calibri" panose="020F0502020204030204" pitchFamily="34" charset="0"/>
                <a:cs typeface="Arial" panose="020B0604020202020204" pitchFamily="34" charset="0"/>
              </a:rPr>
              <a:t>to someone else within your organization</a:t>
            </a:r>
            <a:r>
              <a:rPr lang="en-US" sz="1600" dirty="0">
                <a:effectLst/>
                <a:latin typeface="Fira Sans Extra Condensed" panose="020B0503050000020004" pitchFamily="34" charset="0"/>
                <a:ea typeface="Times New Roman" panose="02020603050405020304" pitchFamily="18" charset="0"/>
              </a:rPr>
              <a:t> by selecting “Assign to Someone Else” from the “Other Actions” drop-down menu.  </a:t>
            </a:r>
            <a:r>
              <a:rPr lang="en-US" sz="1600" b="1" dirty="0">
                <a:effectLst/>
                <a:latin typeface="Fira Sans Extra Condensed" panose="020B0503050000020004" pitchFamily="34" charset="0"/>
                <a:ea typeface="Times New Roman" panose="02020603050405020304" pitchFamily="18" charset="0"/>
              </a:rPr>
              <a:t>Please note that merely forwarding the email </a:t>
            </a:r>
            <a:r>
              <a:rPr lang="en-US" sz="1600" b="1" u="sng" dirty="0">
                <a:effectLst/>
                <a:latin typeface="Fira Sans Extra Condensed" panose="020B0503050000020004" pitchFamily="34" charset="0"/>
                <a:ea typeface="Times New Roman" panose="02020603050405020304" pitchFamily="18" charset="0"/>
              </a:rPr>
              <a:t>does</a:t>
            </a:r>
            <a:r>
              <a:rPr lang="en-US" sz="1600" b="1" dirty="0">
                <a:effectLst/>
                <a:latin typeface="Fira Sans Extra Condensed" panose="020B0503050000020004" pitchFamily="34" charset="0"/>
                <a:ea typeface="Times New Roman" panose="02020603050405020304" pitchFamily="18" charset="0"/>
              </a:rPr>
              <a:t> </a:t>
            </a:r>
            <a:r>
              <a:rPr lang="en-US" sz="1600" b="1" u="sng" dirty="0">
                <a:effectLst/>
                <a:latin typeface="Fira Sans Extra Condensed" panose="020B0503050000020004" pitchFamily="34" charset="0"/>
                <a:ea typeface="Times New Roman" panose="02020603050405020304" pitchFamily="18" charset="0"/>
              </a:rPr>
              <a:t>not</a:t>
            </a:r>
            <a:r>
              <a:rPr lang="en-US" sz="1600" b="1" dirty="0">
                <a:effectLst/>
                <a:latin typeface="Fira Sans Extra Condensed" panose="020B0503050000020004" pitchFamily="34" charset="0"/>
                <a:ea typeface="Times New Roman" panose="02020603050405020304" pitchFamily="18" charset="0"/>
              </a:rPr>
              <a:t> assign the role to someone else. </a:t>
            </a:r>
            <a:endParaRPr lang="en-US" sz="1600" dirty="0">
              <a:effectLst/>
              <a:latin typeface="Fira Sans Extra Condensed" panose="020B05030500000200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676CD26B-6354-2934-65A9-560F228AEC35}"/>
              </a:ext>
            </a:extLst>
          </p:cNvPr>
          <p:cNvSpPr>
            <a:spLocks noGrp="1"/>
          </p:cNvSpPr>
          <p:nvPr>
            <p:ph type="title"/>
          </p:nvPr>
        </p:nvSpPr>
        <p:spPr/>
        <p:txBody>
          <a:bodyPr>
            <a:normAutofit fontScale="90000"/>
          </a:bodyPr>
          <a:lstStyle/>
          <a:p>
            <a:r>
              <a:rPr lang="en-US" dirty="0"/>
              <a:t>It’s not me?</a:t>
            </a:r>
          </a:p>
        </p:txBody>
      </p:sp>
      <p:pic>
        <p:nvPicPr>
          <p:cNvPr id="4" name="Picture 3" descr="Graphical user interface, text, application&#10;&#10;Description automatically generated">
            <a:extLst>
              <a:ext uri="{FF2B5EF4-FFF2-40B4-BE49-F238E27FC236}">
                <a16:creationId xmlns:a16="http://schemas.microsoft.com/office/drawing/2014/main" id="{1CB3936B-238B-AB55-4818-BACAD00CE717}"/>
              </a:ext>
            </a:extLst>
          </p:cNvPr>
          <p:cNvPicPr>
            <a:picLocks noChangeAspect="1"/>
          </p:cNvPicPr>
          <p:nvPr/>
        </p:nvPicPr>
        <p:blipFill>
          <a:blip r:embed="rId3"/>
          <a:stretch>
            <a:fillRect/>
          </a:stretch>
        </p:blipFill>
        <p:spPr>
          <a:xfrm>
            <a:off x="3297828" y="2102855"/>
            <a:ext cx="2548344" cy="2055488"/>
          </a:xfrm>
          <a:prstGeom prst="rect">
            <a:avLst/>
          </a:prstGeom>
        </p:spPr>
      </p:pic>
    </p:spTree>
    <p:extLst>
      <p:ext uri="{BB962C8B-B14F-4D97-AF65-F5344CB8AC3E}">
        <p14:creationId xmlns:p14="http://schemas.microsoft.com/office/powerpoint/2010/main" val="366088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DFA9C4-133C-DAE6-C155-A60E04832961}"/>
              </a:ext>
            </a:extLst>
          </p:cNvPr>
          <p:cNvSpPr>
            <a:spLocks noGrp="1"/>
          </p:cNvSpPr>
          <p:nvPr>
            <p:ph type="body" idx="1"/>
          </p:nvPr>
        </p:nvSpPr>
        <p:spPr>
          <a:xfrm>
            <a:off x="311700" y="912769"/>
            <a:ext cx="8520600" cy="3416400"/>
          </a:xfrm>
        </p:spPr>
        <p:txBody>
          <a:bodyPr>
            <a:normAutofit/>
          </a:bodyPr>
          <a:lstStyle/>
          <a:p>
            <a:r>
              <a:rPr lang="en-US" sz="1600" dirty="0">
                <a:effectLst/>
                <a:latin typeface="Fira Sans Extra Condensed" panose="020B0503050000020004" pitchFamily="34" charset="0"/>
                <a:ea typeface="Times New Roman" panose="02020603050405020304" pitchFamily="18" charset="0"/>
              </a:rPr>
              <a:t>Any required fields are outlined in </a:t>
            </a:r>
            <a:r>
              <a:rPr lang="en-US" sz="1600" b="1" dirty="0">
                <a:solidFill>
                  <a:srgbClr val="FF0000"/>
                </a:solidFill>
                <a:effectLst/>
                <a:latin typeface="Fira Sans Extra Condensed" panose="020B0503050000020004" pitchFamily="34" charset="0"/>
                <a:ea typeface="Times New Roman" panose="02020603050405020304" pitchFamily="18" charset="0"/>
              </a:rPr>
              <a:t>red</a:t>
            </a:r>
            <a:r>
              <a:rPr lang="en-US" sz="1600" dirty="0">
                <a:effectLst/>
                <a:latin typeface="Fira Sans Extra Condensed" panose="020B0503050000020004" pitchFamily="34" charset="0"/>
                <a:ea typeface="Times New Roman" panose="02020603050405020304" pitchFamily="18" charset="0"/>
              </a:rPr>
              <a:t>, and any optional fields are outlined in </a:t>
            </a:r>
            <a:r>
              <a:rPr lang="en-US" sz="1600" b="1" dirty="0">
                <a:solidFill>
                  <a:schemeClr val="bg1">
                    <a:lumMod val="50000"/>
                  </a:schemeClr>
                </a:solidFill>
                <a:effectLst/>
                <a:latin typeface="Fira Sans Extra Condensed" panose="020B0503050000020004" pitchFamily="34" charset="0"/>
                <a:ea typeface="Times New Roman" panose="02020603050405020304" pitchFamily="18" charset="0"/>
              </a:rPr>
              <a:t>gray</a:t>
            </a:r>
            <a:r>
              <a:rPr lang="en-US" sz="1600" dirty="0">
                <a:effectLst/>
                <a:latin typeface="Fira Sans Extra Condensed" panose="020B0503050000020004" pitchFamily="34" charset="0"/>
                <a:ea typeface="Times New Roman" panose="02020603050405020304" pitchFamily="18" charset="0"/>
              </a:rPr>
              <a:t>.  </a:t>
            </a:r>
          </a:p>
          <a:p>
            <a:r>
              <a:rPr lang="en-US" sz="1600" dirty="0">
                <a:solidFill>
                  <a:srgbClr val="1E1E1E"/>
                </a:solidFill>
                <a:effectLst/>
                <a:latin typeface="Fira Sans Extra Condensed" panose="020B0503050000020004" pitchFamily="34" charset="0"/>
                <a:ea typeface="Times New Roman" panose="02020603050405020304" pitchFamily="18" charset="0"/>
              </a:rPr>
              <a:t>Collaborative fields have </a:t>
            </a:r>
            <a:r>
              <a:rPr lang="en-US" sz="1600" b="1" dirty="0">
                <a:solidFill>
                  <a:srgbClr val="E416C7"/>
                </a:solidFill>
                <a:effectLst/>
                <a:latin typeface="Fira Sans Extra Condensed" panose="020B0503050000020004" pitchFamily="34" charset="0"/>
                <a:ea typeface="Times New Roman" panose="02020603050405020304" pitchFamily="18" charset="0"/>
              </a:rPr>
              <a:t>pink</a:t>
            </a:r>
            <a:r>
              <a:rPr lang="en-US" sz="1600" dirty="0">
                <a:solidFill>
                  <a:srgbClr val="1E1E1E"/>
                </a:solidFill>
                <a:effectLst/>
                <a:latin typeface="Fira Sans Extra Condensed" panose="020B0503050000020004" pitchFamily="34" charset="0"/>
                <a:ea typeface="Times New Roman" panose="02020603050405020304" pitchFamily="18" charset="0"/>
              </a:rPr>
              <a:t> backgrounds; such fields are initially filled out by the LDP Form Filler</a:t>
            </a:r>
            <a:r>
              <a:rPr lang="en-US" sz="1600" dirty="0">
                <a:solidFill>
                  <a:srgbClr val="1E1E1E"/>
                </a:solidFill>
                <a:latin typeface="Fira Sans Extra Condensed" panose="020B0503050000020004" pitchFamily="34" charset="0"/>
                <a:ea typeface="Times New Roman" panose="02020603050405020304" pitchFamily="18" charset="0"/>
              </a:rPr>
              <a:t>. </a:t>
            </a:r>
            <a:r>
              <a:rPr lang="en-US" sz="1600" b="1" dirty="0">
                <a:solidFill>
                  <a:srgbClr val="1E1E1E"/>
                </a:solidFill>
                <a:latin typeface="Fira Sans Extra Condensed" panose="020B0503050000020004" pitchFamily="34" charset="0"/>
                <a:ea typeface="Times New Roman" panose="02020603050405020304" pitchFamily="18" charset="0"/>
              </a:rPr>
              <a:t>A</a:t>
            </a:r>
            <a:r>
              <a:rPr lang="en-US" sz="1600" b="1" dirty="0">
                <a:solidFill>
                  <a:srgbClr val="1E1E1E"/>
                </a:solidFill>
                <a:effectLst/>
                <a:latin typeface="Fira Sans Extra Condensed" panose="020B0503050000020004" pitchFamily="34" charset="0"/>
                <a:ea typeface="Times New Roman" panose="02020603050405020304" pitchFamily="18" charset="0"/>
              </a:rPr>
              <a:t>ll participants can</a:t>
            </a:r>
            <a:r>
              <a:rPr lang="en-US" sz="1600" dirty="0">
                <a:solidFill>
                  <a:srgbClr val="1E1E1E"/>
                </a:solidFill>
                <a:effectLst/>
                <a:latin typeface="Fira Sans Extra Condensed" panose="020B0503050000020004" pitchFamily="34" charset="0"/>
                <a:ea typeface="Times New Roman" panose="02020603050405020304" pitchFamily="18" charset="0"/>
              </a:rPr>
              <a:t> change these fields during the process.  </a:t>
            </a:r>
          </a:p>
          <a:p>
            <a:pPr marL="95250" indent="0">
              <a:buNone/>
            </a:pPr>
            <a:endParaRPr lang="en-US" sz="1600" dirty="0">
              <a:solidFill>
                <a:srgbClr val="1E1E1E"/>
              </a:solidFill>
              <a:effectLst/>
              <a:latin typeface="Fira Sans Extra Condensed" panose="020B0503050000020004" pitchFamily="34" charset="0"/>
              <a:ea typeface="Times New Roman" panose="02020603050405020304" pitchFamily="18" charset="0"/>
            </a:endParaRPr>
          </a:p>
          <a:p>
            <a:r>
              <a:rPr lang="en-US" sz="1600" dirty="0">
                <a:solidFill>
                  <a:srgbClr val="1E1E1E"/>
                </a:solidFill>
                <a:effectLst/>
                <a:latin typeface="Fira Sans Extra Condensed" panose="020B0503050000020004" pitchFamily="34" charset="0"/>
                <a:ea typeface="Times New Roman" panose="02020603050405020304" pitchFamily="18" charset="0"/>
              </a:rPr>
              <a:t>If you make changes to any collaborative field or return field and complete your turn, the </a:t>
            </a:r>
            <a:r>
              <a:rPr lang="en-US" sz="1600" dirty="0">
                <a:solidFill>
                  <a:srgbClr val="1E1E1E"/>
                </a:solidFill>
                <a:latin typeface="Fira Sans Extra Condensed" panose="020B0503050000020004" pitchFamily="34" charset="0"/>
                <a:ea typeface="Times New Roman" panose="02020603050405020304" pitchFamily="18" charset="0"/>
              </a:rPr>
              <a:t>document will return to the LDP Form Filler to review and initial the change. It will then go through and request review and initials from all participants that haven’t seen the change in the sequence. </a:t>
            </a:r>
          </a:p>
          <a:p>
            <a:pPr marL="95250" indent="0">
              <a:buNone/>
            </a:pPr>
            <a:endParaRPr lang="en-US" sz="1600" dirty="0">
              <a:solidFill>
                <a:srgbClr val="1E1E1E"/>
              </a:solidFill>
              <a:latin typeface="Fira Sans Extra Condensed" panose="020B0503050000020004" pitchFamily="34" charset="0"/>
              <a:ea typeface="Times New Roman" panose="02020603050405020304" pitchFamily="18" charset="0"/>
            </a:endParaRPr>
          </a:p>
          <a:p>
            <a:r>
              <a:rPr lang="en-US" sz="1600" dirty="0">
                <a:solidFill>
                  <a:srgbClr val="1E1E1E"/>
                </a:solidFill>
                <a:effectLst/>
                <a:latin typeface="Fira Sans Extra Condensed" panose="020B0503050000020004" pitchFamily="34" charset="0"/>
                <a:ea typeface="Times New Roman" panose="02020603050405020304" pitchFamily="18" charset="0"/>
              </a:rPr>
              <a:t>When returns are </a:t>
            </a:r>
            <a:r>
              <a:rPr lang="en-US" sz="1600" dirty="0">
                <a:solidFill>
                  <a:srgbClr val="1E1E1E"/>
                </a:solidFill>
                <a:latin typeface="Fira Sans Extra Condensed" panose="020B0503050000020004" pitchFamily="34" charset="0"/>
                <a:ea typeface="Times New Roman" panose="02020603050405020304" pitchFamily="18" charset="0"/>
              </a:rPr>
              <a:t>viewed by the LDP Form Filler the required fields remain active. The LDP Form Filler must locate the change/comment by looking for initials on the far-right side of the document. </a:t>
            </a:r>
            <a:endParaRPr lang="en-US" sz="1600" dirty="0">
              <a:solidFill>
                <a:srgbClr val="1E1E1E"/>
              </a:solidFill>
              <a:effectLst/>
              <a:latin typeface="Fira Sans Extra Condensed" panose="020B0503050000020004" pitchFamily="34" charset="0"/>
              <a:ea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8975FF25-805B-E19D-06CE-80CACD0B0623}"/>
              </a:ext>
            </a:extLst>
          </p:cNvPr>
          <p:cNvSpPr>
            <a:spLocks noGrp="1"/>
          </p:cNvSpPr>
          <p:nvPr>
            <p:ph type="title"/>
          </p:nvPr>
        </p:nvSpPr>
        <p:spPr/>
        <p:txBody>
          <a:bodyPr>
            <a:normAutofit fontScale="90000"/>
          </a:bodyPr>
          <a:lstStyle/>
          <a:p>
            <a:r>
              <a:rPr lang="en-US" dirty="0"/>
              <a:t>Revisions/Returns</a:t>
            </a:r>
          </a:p>
        </p:txBody>
      </p:sp>
    </p:spTree>
    <p:extLst>
      <p:ext uri="{BB962C8B-B14F-4D97-AF65-F5344CB8AC3E}">
        <p14:creationId xmlns:p14="http://schemas.microsoft.com/office/powerpoint/2010/main" val="353832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48636-058F-8AAE-FFE0-B76A6D63274F}"/>
              </a:ext>
            </a:extLst>
          </p:cNvPr>
          <p:cNvSpPr>
            <a:spLocks noGrp="1"/>
          </p:cNvSpPr>
          <p:nvPr>
            <p:ph type="body" idx="1"/>
          </p:nvPr>
        </p:nvSpPr>
        <p:spPr>
          <a:xfrm>
            <a:off x="311700" y="903891"/>
            <a:ext cx="8520600" cy="3416400"/>
          </a:xfrm>
        </p:spPr>
        <p:txBody>
          <a:bodyPr/>
          <a:lstStyle/>
          <a:p>
            <a:r>
              <a:rPr lang="en-US" sz="1800" b="1" dirty="0">
                <a:effectLst/>
                <a:latin typeface="Fira Sans Extra Condensed" panose="020B0503050000020004" pitchFamily="34" charset="0"/>
                <a:ea typeface="Times New Roman" panose="02020603050405020304" pitchFamily="18" charset="0"/>
              </a:rPr>
              <a:t>Selecting “Decline to Sign” or “Void” would terminate the document and render the draft unusable. </a:t>
            </a:r>
            <a:endParaRPr lang="en-US" sz="1800" dirty="0">
              <a:effectLst/>
              <a:latin typeface="Fira Sans Extra Condensed" panose="020B0503050000020004" pitchFamily="34" charset="0"/>
              <a:ea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CB043839-5691-4705-BF06-AE702AF96815}"/>
              </a:ext>
            </a:extLst>
          </p:cNvPr>
          <p:cNvSpPr>
            <a:spLocks noGrp="1"/>
          </p:cNvSpPr>
          <p:nvPr>
            <p:ph type="title"/>
          </p:nvPr>
        </p:nvSpPr>
        <p:spPr/>
        <p:txBody>
          <a:bodyPr>
            <a:normAutofit fontScale="90000"/>
          </a:bodyPr>
          <a:lstStyle/>
          <a:p>
            <a:r>
              <a:rPr lang="en-US" dirty="0"/>
              <a:t>Decline to Sign or Void </a:t>
            </a:r>
          </a:p>
        </p:txBody>
      </p:sp>
      <p:pic>
        <p:nvPicPr>
          <p:cNvPr id="4" name="Picture 3" descr="Graphical user interface, text, application&#10;&#10;Description automatically generated">
            <a:extLst>
              <a:ext uri="{FF2B5EF4-FFF2-40B4-BE49-F238E27FC236}">
                <a16:creationId xmlns:a16="http://schemas.microsoft.com/office/drawing/2014/main" id="{2D77798B-C8EC-0686-A7B4-8845B1C21C93}"/>
              </a:ext>
            </a:extLst>
          </p:cNvPr>
          <p:cNvPicPr>
            <a:picLocks noChangeAspect="1"/>
          </p:cNvPicPr>
          <p:nvPr/>
        </p:nvPicPr>
        <p:blipFill>
          <a:blip r:embed="rId3"/>
          <a:stretch>
            <a:fillRect/>
          </a:stretch>
        </p:blipFill>
        <p:spPr>
          <a:xfrm>
            <a:off x="2789574" y="1400591"/>
            <a:ext cx="3247242" cy="2723062"/>
          </a:xfrm>
          <a:prstGeom prst="rect">
            <a:avLst/>
          </a:prstGeom>
        </p:spPr>
      </p:pic>
    </p:spTree>
    <p:extLst>
      <p:ext uri="{BB962C8B-B14F-4D97-AF65-F5344CB8AC3E}">
        <p14:creationId xmlns:p14="http://schemas.microsoft.com/office/powerpoint/2010/main" val="105391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A59270-6E63-F657-C39A-6B8BF34B52AB}"/>
              </a:ext>
            </a:extLst>
          </p:cNvPr>
          <p:cNvSpPr>
            <a:spLocks noGrp="1"/>
          </p:cNvSpPr>
          <p:nvPr>
            <p:ph type="body" idx="1"/>
          </p:nvPr>
        </p:nvSpPr>
        <p:spPr>
          <a:xfrm>
            <a:off x="311700" y="921647"/>
            <a:ext cx="8520600" cy="3416400"/>
          </a:xfrm>
        </p:spPr>
        <p:txBody>
          <a:bodyPr/>
          <a:lstStyle/>
          <a:p>
            <a:r>
              <a:rPr lang="en-US" sz="1800" dirty="0">
                <a:effectLst/>
                <a:latin typeface="Fira Sans Extra Condensed" panose="020B0503050000020004" pitchFamily="34" charset="0"/>
                <a:ea typeface="Times New Roman" panose="02020603050405020304" pitchFamily="18" charset="0"/>
              </a:rPr>
              <a:t>You will have the option at th</a:t>
            </a:r>
            <a:r>
              <a:rPr lang="en-US" sz="1800" dirty="0">
                <a:latin typeface="Fira Sans Extra Condensed" panose="020B0503050000020004" pitchFamily="34" charset="0"/>
                <a:ea typeface="Times New Roman" panose="02020603050405020304" pitchFamily="18" charset="0"/>
              </a:rPr>
              <a:t>e end of your turn to download a copy of the document. </a:t>
            </a:r>
          </a:p>
          <a:p>
            <a:endParaRPr lang="en-US" sz="1800" dirty="0">
              <a:effectLst/>
              <a:latin typeface="Fira Sans Extra Condensed" panose="020B0503050000020004" pitchFamily="34" charset="0"/>
              <a:ea typeface="Times New Roman" panose="02020603050405020304" pitchFamily="18" charset="0"/>
            </a:endParaRPr>
          </a:p>
          <a:p>
            <a:endParaRPr lang="en-US" sz="1800" dirty="0">
              <a:latin typeface="Fira Sans Extra Condensed" panose="020B0503050000020004" pitchFamily="34" charset="0"/>
              <a:ea typeface="Times New Roman" panose="02020603050405020304" pitchFamily="18" charset="0"/>
            </a:endParaRPr>
          </a:p>
          <a:p>
            <a:endParaRPr lang="en-US" sz="1800" dirty="0">
              <a:effectLst/>
              <a:latin typeface="Fira Sans Extra Condensed" panose="020B0503050000020004" pitchFamily="34" charset="0"/>
              <a:ea typeface="Times New Roman" panose="02020603050405020304" pitchFamily="18" charset="0"/>
            </a:endParaRPr>
          </a:p>
          <a:p>
            <a:endParaRPr lang="en-US" sz="1800" dirty="0">
              <a:effectLst/>
              <a:latin typeface="Fira Sans Extra Condensed" panose="020B0503050000020004" pitchFamily="34" charset="0"/>
              <a:ea typeface="Times New Roman" panose="02020603050405020304" pitchFamily="18" charset="0"/>
            </a:endParaRPr>
          </a:p>
          <a:p>
            <a:endParaRPr lang="en-US" sz="1100" dirty="0">
              <a:latin typeface="Fira Sans Extra Condensed" panose="020B0503050000020004" pitchFamily="34" charset="0"/>
              <a:ea typeface="Times New Roman" panose="02020603050405020304" pitchFamily="18" charset="0"/>
            </a:endParaRPr>
          </a:p>
          <a:p>
            <a:endParaRPr lang="en-US" sz="1600" dirty="0">
              <a:effectLst/>
              <a:latin typeface="Fira Sans Extra Condensed" panose="020B0503050000020004" pitchFamily="34" charset="0"/>
              <a:ea typeface="Times New Roman" panose="02020603050405020304" pitchFamily="18" charset="0"/>
            </a:endParaRPr>
          </a:p>
          <a:p>
            <a:endParaRPr lang="en-US" sz="1800" dirty="0">
              <a:latin typeface="Fira Sans Extra Condensed" panose="020B0503050000020004" pitchFamily="34" charset="0"/>
              <a:ea typeface="Times New Roman" panose="02020603050405020304" pitchFamily="18" charset="0"/>
            </a:endParaRPr>
          </a:p>
          <a:p>
            <a:r>
              <a:rPr lang="en-US" sz="1800" dirty="0">
                <a:effectLst/>
                <a:latin typeface="Fira Sans Extra Condensed" panose="020B0503050000020004" pitchFamily="34" charset="0"/>
                <a:ea typeface="Times New Roman" panose="02020603050405020304" pitchFamily="18" charset="0"/>
              </a:rPr>
              <a:t>Once all recipients have completed their turn, each will automatically receive either an emailed link to a fully signed document, OR an emailed notice of a voided document. </a:t>
            </a:r>
          </a:p>
          <a:p>
            <a:endParaRPr lang="en-US" dirty="0"/>
          </a:p>
        </p:txBody>
      </p:sp>
      <p:sp>
        <p:nvSpPr>
          <p:cNvPr id="3" name="Title 2">
            <a:extLst>
              <a:ext uri="{FF2B5EF4-FFF2-40B4-BE49-F238E27FC236}">
                <a16:creationId xmlns:a16="http://schemas.microsoft.com/office/drawing/2014/main" id="{C2655BFB-040C-CB0C-B3B7-6E99946B8B18}"/>
              </a:ext>
            </a:extLst>
          </p:cNvPr>
          <p:cNvSpPr>
            <a:spLocks noGrp="1"/>
          </p:cNvSpPr>
          <p:nvPr>
            <p:ph type="title"/>
          </p:nvPr>
        </p:nvSpPr>
        <p:spPr/>
        <p:txBody>
          <a:bodyPr>
            <a:normAutofit fontScale="90000"/>
          </a:bodyPr>
          <a:lstStyle/>
          <a:p>
            <a:r>
              <a:rPr lang="en-US" dirty="0"/>
              <a:t>Fully Executed</a:t>
            </a:r>
          </a:p>
        </p:txBody>
      </p:sp>
      <p:pic>
        <p:nvPicPr>
          <p:cNvPr id="5" name="Picture 4">
            <a:extLst>
              <a:ext uri="{FF2B5EF4-FFF2-40B4-BE49-F238E27FC236}">
                <a16:creationId xmlns:a16="http://schemas.microsoft.com/office/drawing/2014/main" id="{D86553B6-D47B-77B0-592A-5501F659C140}"/>
              </a:ext>
            </a:extLst>
          </p:cNvPr>
          <p:cNvPicPr>
            <a:picLocks noChangeAspect="1"/>
          </p:cNvPicPr>
          <p:nvPr/>
        </p:nvPicPr>
        <p:blipFill>
          <a:blip r:embed="rId3"/>
          <a:stretch>
            <a:fillRect/>
          </a:stretch>
        </p:blipFill>
        <p:spPr>
          <a:xfrm>
            <a:off x="3244043" y="1358879"/>
            <a:ext cx="2655913" cy="1854838"/>
          </a:xfrm>
          <a:prstGeom prst="rect">
            <a:avLst/>
          </a:prstGeom>
        </p:spPr>
      </p:pic>
    </p:spTree>
    <p:extLst>
      <p:ext uri="{BB962C8B-B14F-4D97-AF65-F5344CB8AC3E}">
        <p14:creationId xmlns:p14="http://schemas.microsoft.com/office/powerpoint/2010/main" val="426329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30300" y="998950"/>
            <a:ext cx="8290200" cy="3416400"/>
          </a:xfrm>
          <a:prstGeom prst="rect">
            <a:avLst/>
          </a:prstGeom>
        </p:spPr>
        <p:txBody>
          <a:bodyPr spcFirstLastPara="1" wrap="square" lIns="91425" tIns="91425" rIns="91425" bIns="91425" anchor="t" anchorCtr="0">
            <a:noAutofit/>
          </a:bodyPr>
          <a:lstStyle/>
          <a:p>
            <a:pPr marL="457200" lvl="0" indent="-365442" algn="l" rtl="0">
              <a:lnSpc>
                <a:spcPct val="80000"/>
              </a:lnSpc>
              <a:spcBef>
                <a:spcPts val="0"/>
              </a:spcBef>
              <a:spcAft>
                <a:spcPts val="0"/>
              </a:spcAft>
              <a:buClr>
                <a:srgbClr val="000000"/>
              </a:buClr>
              <a:buSzPts val="2155"/>
              <a:buChar char="●"/>
            </a:pPr>
            <a:r>
              <a:rPr lang="en" sz="2155" dirty="0">
                <a:solidFill>
                  <a:srgbClr val="000000"/>
                </a:solidFill>
              </a:rPr>
              <a:t>Introduction </a:t>
            </a:r>
            <a:endParaRPr sz="2155" dirty="0">
              <a:solidFill>
                <a:srgbClr val="000000"/>
              </a:solidFill>
            </a:endParaRPr>
          </a:p>
          <a:p>
            <a:pPr indent="-365442">
              <a:lnSpc>
                <a:spcPct val="80000"/>
              </a:lnSpc>
              <a:buClr>
                <a:srgbClr val="000000"/>
              </a:buClr>
              <a:buSzPts val="2155"/>
            </a:pPr>
            <a:r>
              <a:rPr lang="en-US" sz="2155" dirty="0">
                <a:solidFill>
                  <a:srgbClr val="000000"/>
                </a:solidFill>
              </a:rPr>
              <a:t>Abbreviations and Key Words</a:t>
            </a:r>
          </a:p>
          <a:p>
            <a:pPr marL="457200" lvl="0" indent="-365442" algn="l" rtl="0">
              <a:lnSpc>
                <a:spcPct val="80000"/>
              </a:lnSpc>
              <a:spcBef>
                <a:spcPts val="0"/>
              </a:spcBef>
              <a:spcAft>
                <a:spcPts val="0"/>
              </a:spcAft>
              <a:buClr>
                <a:srgbClr val="000000"/>
              </a:buClr>
              <a:buSzPts val="2155"/>
              <a:buChar char="●"/>
            </a:pPr>
            <a:r>
              <a:rPr lang="en" sz="2155" dirty="0">
                <a:solidFill>
                  <a:srgbClr val="000000"/>
                </a:solidFill>
              </a:rPr>
              <a:t>DocuSign Process for Fully Locally-Funded Capital Improvement Projects</a:t>
            </a:r>
          </a:p>
          <a:p>
            <a:pPr marL="457200" lvl="0" indent="-365442" algn="l" rtl="0">
              <a:lnSpc>
                <a:spcPct val="80000"/>
              </a:lnSpc>
              <a:spcBef>
                <a:spcPts val="0"/>
              </a:spcBef>
              <a:spcAft>
                <a:spcPts val="0"/>
              </a:spcAft>
              <a:buClr>
                <a:srgbClr val="000000"/>
              </a:buClr>
              <a:buSzPts val="2155"/>
              <a:buChar char="●"/>
            </a:pPr>
            <a:r>
              <a:rPr lang="en" sz="2155" dirty="0">
                <a:solidFill>
                  <a:srgbClr val="000000"/>
                </a:solidFill>
              </a:rPr>
              <a:t>Notice to Proceed</a:t>
            </a:r>
            <a:endParaRPr sz="2155" dirty="0">
              <a:solidFill>
                <a:srgbClr val="000000"/>
              </a:solidFill>
            </a:endParaRPr>
          </a:p>
          <a:p>
            <a:pPr marL="0" lvl="0" indent="0" algn="l" rtl="0">
              <a:lnSpc>
                <a:spcPct val="80000"/>
              </a:lnSpc>
              <a:spcBef>
                <a:spcPts val="0"/>
              </a:spcBef>
              <a:spcAft>
                <a:spcPts val="0"/>
              </a:spcAft>
              <a:buSzPts val="935"/>
              <a:buNone/>
            </a:pPr>
            <a:endParaRPr sz="1645" dirty="0">
              <a:solidFill>
                <a:srgbClr val="000000"/>
              </a:solidFill>
            </a:endParaRPr>
          </a:p>
          <a:p>
            <a:pPr marL="0" lvl="0" indent="0" algn="l" rtl="0">
              <a:lnSpc>
                <a:spcPct val="95000"/>
              </a:lnSpc>
              <a:spcBef>
                <a:spcPts val="0"/>
              </a:spcBef>
              <a:spcAft>
                <a:spcPts val="1200"/>
              </a:spcAft>
              <a:buSzPts val="935"/>
              <a:buNone/>
            </a:pPr>
            <a:endParaRPr sz="1785" dirty="0"/>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dirty="0">
                <a:latin typeface="Leelawadee"/>
                <a:ea typeface="Leelawadee"/>
                <a:cs typeface="Leelawadee"/>
                <a:sym typeface="Leelawadee"/>
              </a:rPr>
              <a:t>Agenda </a:t>
            </a:r>
            <a:endParaRPr sz="344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383DE-BF54-BD35-1085-05E487D5BD48}"/>
              </a:ext>
            </a:extLst>
          </p:cNvPr>
          <p:cNvSpPr>
            <a:spLocks noGrp="1"/>
          </p:cNvSpPr>
          <p:nvPr>
            <p:ph type="body" idx="1"/>
          </p:nvPr>
        </p:nvSpPr>
        <p:spPr>
          <a:xfrm>
            <a:off x="311700" y="912769"/>
            <a:ext cx="8520600" cy="3416400"/>
          </a:xfrm>
        </p:spPr>
        <p:txBody>
          <a:bodyPr/>
          <a:lstStyle/>
          <a:p>
            <a:r>
              <a:rPr lang="en-US" dirty="0"/>
              <a:t>Notice to Proceeds are currently being issued by the LEA (Owner) or LDP. This will continue. Please ensure that all Notice to Proceeds are issued. This is a vital piece for projects to be completed on time.   </a:t>
            </a:r>
          </a:p>
        </p:txBody>
      </p:sp>
      <p:sp>
        <p:nvSpPr>
          <p:cNvPr id="3" name="Title 2">
            <a:extLst>
              <a:ext uri="{FF2B5EF4-FFF2-40B4-BE49-F238E27FC236}">
                <a16:creationId xmlns:a16="http://schemas.microsoft.com/office/drawing/2014/main" id="{E92D5118-C6A6-C61B-E6A1-64612A9792A2}"/>
              </a:ext>
            </a:extLst>
          </p:cNvPr>
          <p:cNvSpPr>
            <a:spLocks noGrp="1"/>
          </p:cNvSpPr>
          <p:nvPr>
            <p:ph type="title"/>
          </p:nvPr>
        </p:nvSpPr>
        <p:spPr/>
        <p:txBody>
          <a:bodyPr>
            <a:normAutofit fontScale="90000"/>
          </a:bodyPr>
          <a:lstStyle/>
          <a:p>
            <a:r>
              <a:rPr lang="en-US" dirty="0"/>
              <a:t>Notice to Proceed</a:t>
            </a:r>
          </a:p>
        </p:txBody>
      </p:sp>
    </p:spTree>
    <p:extLst>
      <p:ext uri="{BB962C8B-B14F-4D97-AF65-F5344CB8AC3E}">
        <p14:creationId xmlns:p14="http://schemas.microsoft.com/office/powerpoint/2010/main" val="2408280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AF21AC-BD44-C998-8490-A9650F4C3D12}"/>
              </a:ext>
            </a:extLst>
          </p:cNvPr>
          <p:cNvSpPr>
            <a:spLocks noGrp="1"/>
          </p:cNvSpPr>
          <p:nvPr>
            <p:ph type="body" idx="1"/>
          </p:nvPr>
        </p:nvSpPr>
        <p:spPr>
          <a:xfrm>
            <a:off x="311700" y="877257"/>
            <a:ext cx="8520600" cy="3416400"/>
          </a:xfrm>
        </p:spPr>
        <p:txBody>
          <a:bodyPr/>
          <a:lstStyle/>
          <a:p>
            <a:pPr marL="95250" indent="0">
              <a:buNone/>
            </a:pPr>
            <a:r>
              <a:rPr lang="en-US" dirty="0"/>
              <a:t>We understand that there are original hard copy documents in the routing process. We will accept original hard copies for a short duration of time to allow these documents to be submitted. </a:t>
            </a:r>
          </a:p>
          <a:p>
            <a:pPr marL="95250" indent="0">
              <a:buNone/>
            </a:pPr>
            <a:endParaRPr lang="en-US" sz="1200" dirty="0"/>
          </a:p>
          <a:p>
            <a:pPr marL="95250" indent="0">
              <a:buNone/>
            </a:pPr>
            <a:r>
              <a:rPr lang="en-US" dirty="0"/>
              <a:t>The hard deadline will be for Agreements between the Owner and Architect/Engineer and Construction Contracts dated </a:t>
            </a:r>
            <a:r>
              <a:rPr lang="en-US" b="1" dirty="0"/>
              <a:t>on or after October 1, 2022</a:t>
            </a:r>
            <a:r>
              <a:rPr lang="en-US" dirty="0"/>
              <a:t>. These documents will be returned to the LDP for submission through the DocuSign process.</a:t>
            </a:r>
          </a:p>
        </p:txBody>
      </p:sp>
      <p:sp>
        <p:nvSpPr>
          <p:cNvPr id="3" name="Title 2">
            <a:extLst>
              <a:ext uri="{FF2B5EF4-FFF2-40B4-BE49-F238E27FC236}">
                <a16:creationId xmlns:a16="http://schemas.microsoft.com/office/drawing/2014/main" id="{4A19A025-B481-44F7-3894-E56C2385C9AC}"/>
              </a:ext>
            </a:extLst>
          </p:cNvPr>
          <p:cNvSpPr>
            <a:spLocks noGrp="1"/>
          </p:cNvSpPr>
          <p:nvPr>
            <p:ph type="title"/>
          </p:nvPr>
        </p:nvSpPr>
        <p:spPr/>
        <p:txBody>
          <a:bodyPr>
            <a:normAutofit fontScale="90000"/>
          </a:bodyPr>
          <a:lstStyle/>
          <a:p>
            <a:r>
              <a:rPr lang="en-US" dirty="0"/>
              <a:t>Transition/Grace Period</a:t>
            </a:r>
          </a:p>
        </p:txBody>
      </p:sp>
    </p:spTree>
    <p:extLst>
      <p:ext uri="{BB962C8B-B14F-4D97-AF65-F5344CB8AC3E}">
        <p14:creationId xmlns:p14="http://schemas.microsoft.com/office/powerpoint/2010/main" val="3295801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DFA0B4-5199-7189-4E27-9536356B8881}"/>
              </a:ext>
            </a:extLst>
          </p:cNvPr>
          <p:cNvSpPr>
            <a:spLocks noGrp="1"/>
          </p:cNvSpPr>
          <p:nvPr>
            <p:ph type="body" idx="1"/>
          </p:nvPr>
        </p:nvSpPr>
        <p:spPr>
          <a:xfrm>
            <a:off x="65314" y="912769"/>
            <a:ext cx="9013372" cy="1431288"/>
          </a:xfrm>
        </p:spPr>
        <p:txBody>
          <a:bodyPr/>
          <a:lstStyle/>
          <a:p>
            <a:r>
              <a:rPr lang="en-US" dirty="0"/>
              <a:t>Now we will perform a test of the Agreement Between the Owner and Architect/Engineer. </a:t>
            </a:r>
          </a:p>
          <a:p>
            <a:r>
              <a:rPr lang="en-US" dirty="0"/>
              <a:t>If you have any questions or need assistance, please contact:</a:t>
            </a:r>
          </a:p>
          <a:p>
            <a:pPr marL="95250" indent="0">
              <a:buNone/>
            </a:pPr>
            <a:endParaRPr lang="en-US" dirty="0"/>
          </a:p>
        </p:txBody>
      </p:sp>
      <p:sp>
        <p:nvSpPr>
          <p:cNvPr id="3" name="Title 2">
            <a:extLst>
              <a:ext uri="{FF2B5EF4-FFF2-40B4-BE49-F238E27FC236}">
                <a16:creationId xmlns:a16="http://schemas.microsoft.com/office/drawing/2014/main" id="{90BF221E-6761-F861-75C1-940B62659AC3}"/>
              </a:ext>
            </a:extLst>
          </p:cNvPr>
          <p:cNvSpPr>
            <a:spLocks noGrp="1"/>
          </p:cNvSpPr>
          <p:nvPr>
            <p:ph type="title"/>
          </p:nvPr>
        </p:nvSpPr>
        <p:spPr/>
        <p:txBody>
          <a:bodyPr>
            <a:normAutofit fontScale="90000"/>
          </a:bodyPr>
          <a:lstStyle/>
          <a:p>
            <a:r>
              <a:rPr lang="en-US" dirty="0"/>
              <a:t>Test O/A Agreement </a:t>
            </a:r>
          </a:p>
        </p:txBody>
      </p:sp>
      <p:sp>
        <p:nvSpPr>
          <p:cNvPr id="4" name="TextBox 3">
            <a:extLst>
              <a:ext uri="{FF2B5EF4-FFF2-40B4-BE49-F238E27FC236}">
                <a16:creationId xmlns:a16="http://schemas.microsoft.com/office/drawing/2014/main" id="{490C5B2B-3EAD-7C63-7B99-8B5D6753D7A1}"/>
              </a:ext>
            </a:extLst>
          </p:cNvPr>
          <p:cNvSpPr txBox="1"/>
          <p:nvPr/>
        </p:nvSpPr>
        <p:spPr>
          <a:xfrm>
            <a:off x="2234607" y="2162629"/>
            <a:ext cx="4354286" cy="1384995"/>
          </a:xfrm>
          <a:prstGeom prst="rect">
            <a:avLst/>
          </a:prstGeom>
          <a:noFill/>
        </p:spPr>
        <p:txBody>
          <a:bodyPr wrap="square" rtlCol="0">
            <a:spAutoFit/>
          </a:bodyPr>
          <a:lstStyle/>
          <a:p>
            <a:pPr marL="95250" indent="0">
              <a:buNone/>
            </a:pPr>
            <a:r>
              <a:rPr lang="en-US" sz="2100" dirty="0">
                <a:latin typeface="Fira Sans Extra Condensed" panose="020B0503050000020004" pitchFamily="34" charset="0"/>
              </a:rPr>
              <a:t>Alabama State Department of Education</a:t>
            </a:r>
          </a:p>
          <a:p>
            <a:pPr marL="95250" indent="0">
              <a:buNone/>
            </a:pPr>
            <a:r>
              <a:rPr lang="en-US" sz="2100" dirty="0">
                <a:latin typeface="Fira Sans Extra Condensed" panose="020B0503050000020004" pitchFamily="34" charset="0"/>
              </a:rPr>
              <a:t>School Architect Section </a:t>
            </a:r>
          </a:p>
          <a:p>
            <a:pPr marL="95250" indent="0">
              <a:buNone/>
            </a:pPr>
            <a:r>
              <a:rPr lang="en-US" sz="2100" dirty="0">
                <a:latin typeface="Fira Sans Extra Condensed" panose="020B0503050000020004" pitchFamily="34" charset="0"/>
              </a:rPr>
              <a:t>334-694-4602</a:t>
            </a:r>
          </a:p>
          <a:p>
            <a:pPr marL="95250" indent="0">
              <a:buNone/>
            </a:pPr>
            <a:r>
              <a:rPr lang="en-US" sz="2100" dirty="0">
                <a:latin typeface="Fira Sans Extra Condensed" panose="020B0503050000020004" pitchFamily="34" charset="0"/>
                <a:hlinkClick r:id="rId3"/>
              </a:rPr>
              <a:t>jragan@alsde.edu</a:t>
            </a:r>
            <a:endParaRPr lang="en-US" sz="2100" dirty="0">
              <a:latin typeface="Fira Sans Extra Condensed" panose="020B0503050000020004" pitchFamily="34" charset="0"/>
            </a:endParaRPr>
          </a:p>
        </p:txBody>
      </p:sp>
    </p:spTree>
    <p:extLst>
      <p:ext uri="{BB962C8B-B14F-4D97-AF65-F5344CB8AC3E}">
        <p14:creationId xmlns:p14="http://schemas.microsoft.com/office/powerpoint/2010/main" val="192829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3" name="Title 2">
            <a:extLst>
              <a:ext uri="{FF2B5EF4-FFF2-40B4-BE49-F238E27FC236}">
                <a16:creationId xmlns:a16="http://schemas.microsoft.com/office/drawing/2014/main" id="{3AFCF556-801D-714C-BAF9-2CC4DE5D3E9D}"/>
              </a:ext>
            </a:extLst>
          </p:cNvPr>
          <p:cNvSpPr>
            <a:spLocks noGrp="1"/>
          </p:cNvSpPr>
          <p:nvPr>
            <p:ph type="title"/>
          </p:nvPr>
        </p:nvSpPr>
        <p:spPr/>
        <p:txBody>
          <a:bodyPr>
            <a:normAutofit fontScale="90000"/>
          </a:bodyPr>
          <a:lstStyle/>
          <a:p>
            <a:r>
              <a:rPr lang="en-US" dirty="0"/>
              <a:t>Abbreviations &amp; Key Words</a:t>
            </a:r>
          </a:p>
        </p:txBody>
      </p:sp>
      <p:sp>
        <p:nvSpPr>
          <p:cNvPr id="4" name="TextBox 3">
            <a:extLst>
              <a:ext uri="{FF2B5EF4-FFF2-40B4-BE49-F238E27FC236}">
                <a16:creationId xmlns:a16="http://schemas.microsoft.com/office/drawing/2014/main" id="{0CCBC2FF-5AA9-004D-B968-897419AA66BD}"/>
              </a:ext>
            </a:extLst>
          </p:cNvPr>
          <p:cNvSpPr txBox="1"/>
          <p:nvPr/>
        </p:nvSpPr>
        <p:spPr>
          <a:xfrm>
            <a:off x="204186" y="914397"/>
            <a:ext cx="8664606" cy="2400657"/>
          </a:xfrm>
          <a:prstGeom prst="rect">
            <a:avLst/>
          </a:prstGeom>
          <a:noFill/>
        </p:spPr>
        <p:txBody>
          <a:bodyPr wrap="square" lIns="91440" tIns="45720" rIns="91440" bIns="45720" rtlCol="0" anchor="t">
            <a:spAutoFit/>
          </a:bodyPr>
          <a:lstStyle/>
          <a:p>
            <a:pPr marL="285750" lvl="2" indent="-285750" algn="just">
              <a:buFont typeface="Arial" panose="020B0604020202020204" pitchFamily="34" charset="0"/>
              <a:buChar char="•"/>
            </a:pPr>
            <a:r>
              <a:rPr lang="en-US" sz="1700" dirty="0"/>
              <a:t>DCM: 	Division of Construction Management in the Department of Finance</a:t>
            </a:r>
          </a:p>
          <a:p>
            <a:pPr marL="285750" indent="-285750" algn="just">
              <a:buFont typeface="Arial" panose="020B0604020202020204" pitchFamily="34" charset="0"/>
              <a:buChar char="•"/>
            </a:pPr>
            <a:r>
              <a:rPr lang="en-US" sz="1700" dirty="0"/>
              <a:t>SDE: 	Alabama State Department of Education</a:t>
            </a:r>
          </a:p>
          <a:p>
            <a:pPr marL="285750" lvl="2" indent="-285750" algn="just">
              <a:buFont typeface="Arial" panose="020B0604020202020204" pitchFamily="34" charset="0"/>
              <a:buChar char="•"/>
            </a:pPr>
            <a:r>
              <a:rPr lang="en-US" sz="1700" dirty="0">
                <a:solidFill>
                  <a:schemeClr val="tx1"/>
                </a:solidFill>
              </a:rPr>
              <a:t>LDP: 	Lead Design Professional is the architect, engineer, or architectural or 	engineering firm under contract with an awarding authority/owner (must be 	licensed in AL)</a:t>
            </a:r>
          </a:p>
          <a:p>
            <a:pPr marL="285750" indent="-285750" algn="just">
              <a:buFont typeface="Arial" panose="020B0604020202020204" pitchFamily="34" charset="0"/>
              <a:buChar char="•"/>
            </a:pPr>
            <a:r>
              <a:rPr lang="en-US" sz="1700" dirty="0"/>
              <a:t>PSCA: Public School and College Authority</a:t>
            </a:r>
          </a:p>
          <a:p>
            <a:pPr marL="285750" indent="-285750" algn="just">
              <a:buFont typeface="Arial" panose="020B0604020202020204" pitchFamily="34" charset="0"/>
              <a:buChar char="•"/>
            </a:pPr>
            <a:r>
              <a:rPr lang="en-US" sz="1700" dirty="0"/>
              <a:t>Fully Locally-Funded: funds utilized by an LEA for capital improvement other than PSCA</a:t>
            </a:r>
          </a:p>
          <a:p>
            <a:endParaRPr lang="en-US" dirty="0"/>
          </a:p>
        </p:txBody>
      </p:sp>
    </p:spTree>
    <p:extLst>
      <p:ext uri="{BB962C8B-B14F-4D97-AF65-F5344CB8AC3E}">
        <p14:creationId xmlns:p14="http://schemas.microsoft.com/office/powerpoint/2010/main" val="37318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311700" y="2663686"/>
            <a:ext cx="8520600" cy="13006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br>
              <a:rPr lang="en-US" sz="5180" dirty="0"/>
            </a:br>
            <a:br>
              <a:rPr lang="en-US" sz="5180" dirty="0"/>
            </a:br>
            <a:endParaRPr lang="en-US" sz="1800" b="0" dirty="0"/>
          </a:p>
        </p:txBody>
      </p:sp>
      <p:sp>
        <p:nvSpPr>
          <p:cNvPr id="51" name="Google Shape;51;p7"/>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7"/>
          <p:cNvSpPr txBox="1">
            <a:spLocks noGrp="1"/>
          </p:cNvSpPr>
          <p:nvPr>
            <p:ph type="subTitle" idx="1"/>
          </p:nvPr>
        </p:nvSpPr>
        <p:spPr>
          <a:xfrm>
            <a:off x="1176700" y="4368650"/>
            <a:ext cx="6101700" cy="446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53" name="Google Shape;53;p7"/>
          <p:cNvPicPr preferRelativeResize="0"/>
          <p:nvPr/>
        </p:nvPicPr>
        <p:blipFill rotWithShape="1">
          <a:blip r:embed="rId3">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2" name="TextBox 1">
            <a:extLst>
              <a:ext uri="{FF2B5EF4-FFF2-40B4-BE49-F238E27FC236}">
                <a16:creationId xmlns:a16="http://schemas.microsoft.com/office/drawing/2014/main" id="{8BB527A5-58BF-A344-BDFD-71AF612A64D7}"/>
              </a:ext>
            </a:extLst>
          </p:cNvPr>
          <p:cNvSpPr txBox="1"/>
          <p:nvPr/>
        </p:nvSpPr>
        <p:spPr>
          <a:xfrm>
            <a:off x="381663" y="218350"/>
            <a:ext cx="8460187" cy="1631216"/>
          </a:xfrm>
          <a:prstGeom prst="rect">
            <a:avLst/>
          </a:prstGeom>
          <a:noFill/>
        </p:spPr>
        <p:txBody>
          <a:bodyPr wrap="square" rtlCol="0">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DocuSign Process </a:t>
            </a:r>
          </a:p>
          <a:p>
            <a:pPr algn="ctr"/>
            <a:r>
              <a:rPr lang="en-US" sz="2800" b="1" dirty="0">
                <a:latin typeface="Tahoma" panose="020B0604030504040204" pitchFamily="34" charset="0"/>
                <a:ea typeface="Tahoma" panose="020B0604030504040204" pitchFamily="34" charset="0"/>
                <a:cs typeface="Tahoma" panose="020B0604030504040204" pitchFamily="34" charset="0"/>
              </a:rPr>
              <a:t>for</a:t>
            </a:r>
          </a:p>
          <a:p>
            <a:pPr algn="ctr"/>
            <a:r>
              <a:rPr lang="en-US" sz="2800" b="1" dirty="0">
                <a:latin typeface="Tahoma" panose="020B0604030504040204" pitchFamily="34" charset="0"/>
                <a:ea typeface="Tahoma" panose="020B0604030504040204" pitchFamily="34" charset="0"/>
                <a:cs typeface="Tahoma" panose="020B0604030504040204" pitchFamily="34" charset="0"/>
              </a:rPr>
              <a:t>Lead Design Professionals (LDP)</a:t>
            </a:r>
          </a:p>
        </p:txBody>
      </p:sp>
      <p:sp>
        <p:nvSpPr>
          <p:cNvPr id="7" name="TextBox 6">
            <a:extLst>
              <a:ext uri="{FF2B5EF4-FFF2-40B4-BE49-F238E27FC236}">
                <a16:creationId xmlns:a16="http://schemas.microsoft.com/office/drawing/2014/main" id="{6686672A-7E2A-0163-66A8-16332D34B96C}"/>
              </a:ext>
            </a:extLst>
          </p:cNvPr>
          <p:cNvSpPr txBox="1"/>
          <p:nvPr/>
        </p:nvSpPr>
        <p:spPr>
          <a:xfrm>
            <a:off x="203992" y="2030800"/>
            <a:ext cx="8815527" cy="892552"/>
          </a:xfrm>
          <a:prstGeom prst="rect">
            <a:avLst/>
          </a:prstGeom>
          <a:noFill/>
        </p:spPr>
        <p:txBody>
          <a:bodyPr wrap="square" rtlCol="0">
            <a:spAutoFit/>
          </a:bodyPr>
          <a:lstStyle/>
          <a:p>
            <a:r>
              <a:rPr lang="en-US" sz="1300" dirty="0"/>
              <a:t>Effective October 1, 2022, all Fully Locally-Funded Construction Contracts must be completed through the DocuSign process; links to these forms shall be available from DCM’s website. </a:t>
            </a:r>
          </a:p>
          <a:p>
            <a:endParaRPr lang="en-US" sz="1300" dirty="0"/>
          </a:p>
          <a:p>
            <a:r>
              <a:rPr lang="en-US" sz="1300" dirty="0"/>
              <a:t>These documents include:</a:t>
            </a:r>
          </a:p>
        </p:txBody>
      </p:sp>
      <p:sp>
        <p:nvSpPr>
          <p:cNvPr id="6" name="TextBox 5">
            <a:extLst>
              <a:ext uri="{FF2B5EF4-FFF2-40B4-BE49-F238E27FC236}">
                <a16:creationId xmlns:a16="http://schemas.microsoft.com/office/drawing/2014/main" id="{41319465-20D6-35F9-0D27-CA4DF76E503B}"/>
              </a:ext>
            </a:extLst>
          </p:cNvPr>
          <p:cNvSpPr txBox="1"/>
          <p:nvPr/>
        </p:nvSpPr>
        <p:spPr>
          <a:xfrm>
            <a:off x="381663" y="2903015"/>
            <a:ext cx="8530150" cy="1169551"/>
          </a:xfrm>
          <a:prstGeom prst="rect">
            <a:avLst/>
          </a:prstGeom>
          <a:noFill/>
        </p:spPr>
        <p:txBody>
          <a:bodyPr wrap="square" rtlCol="0">
            <a:spAutoFit/>
          </a:bodyPr>
          <a:lstStyle/>
          <a:p>
            <a:pPr marL="285750" lvl="5" indent="-285750">
              <a:buFont typeface="Wingdings" panose="05000000000000000000" pitchFamily="2" charset="2"/>
              <a:buChar char="Ø"/>
            </a:pPr>
            <a:r>
              <a:rPr lang="en-US" sz="1400" dirty="0"/>
              <a:t>Agreements Between the Owner and Architect/Engineer</a:t>
            </a:r>
          </a:p>
          <a:p>
            <a:pPr marL="285750" lvl="5" indent="-285750">
              <a:buFont typeface="Wingdings" panose="05000000000000000000" pitchFamily="2" charset="2"/>
              <a:buChar char="Ø"/>
            </a:pPr>
            <a:r>
              <a:rPr lang="en-US" sz="1400" dirty="0"/>
              <a:t>Amendments to the Agreements Between the Owner and Architect/Engineer</a:t>
            </a:r>
          </a:p>
          <a:p>
            <a:pPr marL="285750" lvl="5" indent="-285750">
              <a:buFont typeface="Wingdings" panose="05000000000000000000" pitchFamily="2" charset="2"/>
              <a:buChar char="Ø"/>
            </a:pPr>
            <a:r>
              <a:rPr lang="en-US" sz="1400" dirty="0"/>
              <a:t>Construction Contracts</a:t>
            </a:r>
          </a:p>
          <a:p>
            <a:pPr marL="285750" lvl="5" indent="-285750">
              <a:buFont typeface="Wingdings" panose="05000000000000000000" pitchFamily="2" charset="2"/>
              <a:buChar char="Ø"/>
            </a:pPr>
            <a:r>
              <a:rPr lang="en-US" sz="1400" dirty="0"/>
              <a:t>Change Orders	</a:t>
            </a:r>
          </a:p>
          <a:p>
            <a:endParaRPr lang="en-US" dirty="0"/>
          </a:p>
        </p:txBody>
      </p:sp>
    </p:spTree>
    <p:extLst>
      <p:ext uri="{BB962C8B-B14F-4D97-AF65-F5344CB8AC3E}">
        <p14:creationId xmlns:p14="http://schemas.microsoft.com/office/powerpoint/2010/main" val="251316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490436-2B4F-7F01-AE64-64ACD05600D9}"/>
              </a:ext>
            </a:extLst>
          </p:cNvPr>
          <p:cNvSpPr>
            <a:spLocks noGrp="1"/>
          </p:cNvSpPr>
          <p:nvPr>
            <p:ph type="body" idx="1"/>
          </p:nvPr>
        </p:nvSpPr>
        <p:spPr>
          <a:xfrm>
            <a:off x="311700" y="912769"/>
            <a:ext cx="8520600" cy="3416400"/>
          </a:xfrm>
        </p:spPr>
        <p:txBody>
          <a:bodyPr>
            <a:normAutofit/>
          </a:bodyPr>
          <a:lstStyle/>
          <a:p>
            <a:pPr>
              <a:lnSpc>
                <a:spcPct val="120000"/>
              </a:lnSpc>
            </a:pPr>
            <a:r>
              <a:rPr lang="en-US" sz="2000" dirty="0">
                <a:effectLst/>
                <a:latin typeface="Fira Sans Extra Condensed" panose="020B0503050000020004" pitchFamily="34" charset="0"/>
                <a:ea typeface="Times New Roman" panose="02020603050405020304" pitchFamily="18" charset="0"/>
              </a:rPr>
              <a:t>Please add docusign.net to your trusted domain list and add </a:t>
            </a:r>
            <a:r>
              <a:rPr lang="en-US" sz="2000" u="sng" dirty="0">
                <a:solidFill>
                  <a:srgbClr val="0563C1"/>
                </a:solidFill>
                <a:effectLst/>
                <a:latin typeface="Fira Sans Extra Condensed" panose="020B0503050000020004" pitchFamily="34" charset="0"/>
                <a:ea typeface="Times New Roman" panose="02020603050405020304" pitchFamily="18" charset="0"/>
                <a:hlinkClick r:id="rId3"/>
              </a:rPr>
              <a:t>dse_NA4@docusign.net</a:t>
            </a:r>
            <a:r>
              <a:rPr lang="en-US" sz="2000" dirty="0">
                <a:effectLst/>
                <a:latin typeface="Fira Sans Extra Condensed" panose="020B0503050000020004" pitchFamily="34" charset="0"/>
                <a:ea typeface="Times New Roman" panose="02020603050405020304" pitchFamily="18" charset="0"/>
              </a:rPr>
              <a:t> to your email safe senders list so notifications are not accidently sent to a junk inbox.  </a:t>
            </a:r>
          </a:p>
          <a:p>
            <a:pPr>
              <a:lnSpc>
                <a:spcPct val="120000"/>
              </a:lnSpc>
            </a:pPr>
            <a:r>
              <a:rPr lang="en-US" sz="2000" dirty="0">
                <a:effectLst/>
                <a:latin typeface="Fira Sans Extra Condensed" panose="020B0503050000020004" pitchFamily="34" charset="0"/>
                <a:ea typeface="Times New Roman" panose="02020603050405020304" pitchFamily="18" charset="0"/>
              </a:rPr>
              <a:t>It is unnecessary to have a DocuSign account in order to use this; however, you may sign up for a free DocuSign account at </a:t>
            </a:r>
            <a:r>
              <a:rPr lang="en-US" sz="2000" u="sng" dirty="0">
                <a:solidFill>
                  <a:srgbClr val="0563C1"/>
                </a:solidFill>
                <a:effectLst/>
                <a:latin typeface="Fira Sans Extra Condensed" panose="020B0503050000020004" pitchFamily="34" charset="0"/>
                <a:ea typeface="Times New Roman" panose="02020603050405020304" pitchFamily="18" charset="0"/>
                <a:hlinkClick r:id="rId4"/>
              </a:rPr>
              <a:t>https://go.docusign.com/o/free</a:t>
            </a:r>
            <a:r>
              <a:rPr lang="en-US" sz="2000" dirty="0">
                <a:effectLst/>
                <a:latin typeface="Fira Sans Extra Condensed" panose="020B0503050000020004" pitchFamily="34" charset="0"/>
                <a:ea typeface="Times New Roman" panose="02020603050405020304" pitchFamily="18" charset="0"/>
              </a:rPr>
              <a:t>, in order to track documents you are reviewing, signing or have completed. </a:t>
            </a:r>
          </a:p>
          <a:p>
            <a:endParaRPr lang="en-US" dirty="0"/>
          </a:p>
        </p:txBody>
      </p:sp>
      <p:sp>
        <p:nvSpPr>
          <p:cNvPr id="3" name="Title 2">
            <a:extLst>
              <a:ext uri="{FF2B5EF4-FFF2-40B4-BE49-F238E27FC236}">
                <a16:creationId xmlns:a16="http://schemas.microsoft.com/office/drawing/2014/main" id="{7F47E2EB-6913-F6A7-E1DC-2825A77F0423}"/>
              </a:ext>
            </a:extLst>
          </p:cNvPr>
          <p:cNvSpPr>
            <a:spLocks noGrp="1"/>
          </p:cNvSpPr>
          <p:nvPr>
            <p:ph type="title"/>
          </p:nvPr>
        </p:nvSpPr>
        <p:spPr/>
        <p:txBody>
          <a:bodyPr>
            <a:normAutofit fontScale="90000"/>
          </a:bodyPr>
          <a:lstStyle/>
          <a:p>
            <a:r>
              <a:rPr lang="en-US" dirty="0"/>
              <a:t>How to be Prepared</a:t>
            </a:r>
          </a:p>
        </p:txBody>
      </p:sp>
    </p:spTree>
    <p:extLst>
      <p:ext uri="{BB962C8B-B14F-4D97-AF65-F5344CB8AC3E}">
        <p14:creationId xmlns:p14="http://schemas.microsoft.com/office/powerpoint/2010/main" val="217050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EF023-0DB1-EF4B-AFE1-B65D6B085AB0}"/>
              </a:ext>
            </a:extLst>
          </p:cNvPr>
          <p:cNvSpPr>
            <a:spLocks noGrp="1"/>
          </p:cNvSpPr>
          <p:nvPr>
            <p:ph type="body" idx="1"/>
          </p:nvPr>
        </p:nvSpPr>
        <p:spPr>
          <a:xfrm>
            <a:off x="311700" y="903891"/>
            <a:ext cx="8520600" cy="3416400"/>
          </a:xfrm>
        </p:spPr>
        <p:txBody>
          <a:bodyPr/>
          <a:lstStyle/>
          <a:p>
            <a:r>
              <a:rPr lang="en-US" dirty="0"/>
              <a:t>Each assigned participant will perform their required action in sequence, not parallel nor at the same time as each other. </a:t>
            </a:r>
          </a:p>
          <a:p>
            <a:r>
              <a:rPr lang="en-US" dirty="0"/>
              <a:t>Only the participant whose turn it is may perform an action in the document. </a:t>
            </a:r>
          </a:p>
          <a:p>
            <a:r>
              <a:rPr lang="en-US" dirty="0"/>
              <a:t>All other participants for whom it is not their turn may view the status of the document but cannot perform an action in the document. </a:t>
            </a:r>
          </a:p>
          <a:p>
            <a:pPr marL="95250" indent="0">
              <a:buNone/>
            </a:pPr>
            <a:endParaRPr lang="en-US" dirty="0"/>
          </a:p>
          <a:p>
            <a:r>
              <a:rPr lang="en-US" b="1" dirty="0"/>
              <a:t>It is very important to complete your required action in a timely manner. You will receive a reminder every two (2) days. </a:t>
            </a:r>
          </a:p>
        </p:txBody>
      </p:sp>
      <p:sp>
        <p:nvSpPr>
          <p:cNvPr id="3" name="Title 2">
            <a:extLst>
              <a:ext uri="{FF2B5EF4-FFF2-40B4-BE49-F238E27FC236}">
                <a16:creationId xmlns:a16="http://schemas.microsoft.com/office/drawing/2014/main" id="{E34A4554-EDAD-C768-3402-77032CDFF9BD}"/>
              </a:ext>
            </a:extLst>
          </p:cNvPr>
          <p:cNvSpPr>
            <a:spLocks noGrp="1"/>
          </p:cNvSpPr>
          <p:nvPr>
            <p:ph type="title"/>
          </p:nvPr>
        </p:nvSpPr>
        <p:spPr/>
        <p:txBody>
          <a:bodyPr>
            <a:normAutofit fontScale="90000"/>
          </a:bodyPr>
          <a:lstStyle/>
          <a:p>
            <a:r>
              <a:rPr lang="en-US" dirty="0"/>
              <a:t>How does it work?</a:t>
            </a:r>
          </a:p>
        </p:txBody>
      </p:sp>
    </p:spTree>
    <p:extLst>
      <p:ext uri="{BB962C8B-B14F-4D97-AF65-F5344CB8AC3E}">
        <p14:creationId xmlns:p14="http://schemas.microsoft.com/office/powerpoint/2010/main" val="281297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9989D3-A7F5-223A-98FB-42BE04BDC533}"/>
              </a:ext>
            </a:extLst>
          </p:cNvPr>
          <p:cNvSpPr>
            <a:spLocks noGrp="1"/>
          </p:cNvSpPr>
          <p:nvPr>
            <p:ph type="body" idx="1"/>
          </p:nvPr>
        </p:nvSpPr>
        <p:spPr>
          <a:xfrm>
            <a:off x="311700" y="930534"/>
            <a:ext cx="8520600" cy="572700"/>
          </a:xfrm>
        </p:spPr>
        <p:txBody>
          <a:bodyPr>
            <a:normAutofit/>
          </a:bodyPr>
          <a:lstStyle/>
          <a:p>
            <a:pPr marL="95250" indent="0">
              <a:buNone/>
            </a:pPr>
            <a:r>
              <a:rPr lang="en-US" dirty="0"/>
              <a:t>There are six (6) forms:</a:t>
            </a:r>
          </a:p>
          <a:p>
            <a:pPr marL="95250" indent="0">
              <a:buNone/>
            </a:pPr>
            <a:endParaRPr lang="en-US" dirty="0"/>
          </a:p>
        </p:txBody>
      </p:sp>
      <p:sp>
        <p:nvSpPr>
          <p:cNvPr id="3" name="Title 2">
            <a:extLst>
              <a:ext uri="{FF2B5EF4-FFF2-40B4-BE49-F238E27FC236}">
                <a16:creationId xmlns:a16="http://schemas.microsoft.com/office/drawing/2014/main" id="{4F939383-BC96-57D1-DC03-454681E75A18}"/>
              </a:ext>
            </a:extLst>
          </p:cNvPr>
          <p:cNvSpPr>
            <a:spLocks noGrp="1"/>
          </p:cNvSpPr>
          <p:nvPr>
            <p:ph type="title"/>
          </p:nvPr>
        </p:nvSpPr>
        <p:spPr/>
        <p:txBody>
          <a:bodyPr>
            <a:normAutofit fontScale="90000"/>
          </a:bodyPr>
          <a:lstStyle/>
          <a:p>
            <a:r>
              <a:rPr lang="en-US" dirty="0"/>
              <a:t>Choosing the Right Form</a:t>
            </a:r>
          </a:p>
        </p:txBody>
      </p:sp>
      <p:sp>
        <p:nvSpPr>
          <p:cNvPr id="4" name="TextBox 3">
            <a:extLst>
              <a:ext uri="{FF2B5EF4-FFF2-40B4-BE49-F238E27FC236}">
                <a16:creationId xmlns:a16="http://schemas.microsoft.com/office/drawing/2014/main" id="{A743FAA9-03DF-6754-EA5B-C414D4A538B1}"/>
              </a:ext>
            </a:extLst>
          </p:cNvPr>
          <p:cNvSpPr txBox="1"/>
          <p:nvPr/>
        </p:nvSpPr>
        <p:spPr>
          <a:xfrm>
            <a:off x="623400" y="1398257"/>
            <a:ext cx="8520600" cy="1338828"/>
          </a:xfrm>
          <a:prstGeom prst="rect">
            <a:avLst/>
          </a:prstGeom>
          <a:noFill/>
        </p:spPr>
        <p:txBody>
          <a:bodyPr wrap="square" rtlCol="0">
            <a:spAutoFit/>
          </a:bodyPr>
          <a:lstStyle/>
          <a:p>
            <a:pPr marL="285750" lvl="5" indent="-285750">
              <a:buFont typeface="Wingdings" panose="05000000000000000000" pitchFamily="2" charset="2"/>
              <a:buChar char="Ø"/>
            </a:pPr>
            <a:r>
              <a:rPr lang="en-US" sz="1350" dirty="0"/>
              <a:t>Agreements Between the Owner and Architect/Engineer</a:t>
            </a:r>
          </a:p>
          <a:p>
            <a:pPr marL="285750" lvl="5" indent="-285750">
              <a:buFont typeface="Wingdings" panose="05000000000000000000" pitchFamily="2" charset="2"/>
              <a:buChar char="Ø"/>
            </a:pPr>
            <a:r>
              <a:rPr lang="en-US" sz="1350" dirty="0"/>
              <a:t>Amendments to the Agreements Between the Owner and Architect/Engineer</a:t>
            </a:r>
          </a:p>
          <a:p>
            <a:pPr marL="285750" lvl="5" indent="-285750">
              <a:buFont typeface="Wingdings" panose="05000000000000000000" pitchFamily="2" charset="2"/>
              <a:buChar char="Ø"/>
            </a:pPr>
            <a:r>
              <a:rPr lang="en-US" sz="1350" dirty="0"/>
              <a:t>Construction Contracts &lt;$50,000 (Does not require Bonds)</a:t>
            </a:r>
          </a:p>
          <a:p>
            <a:pPr marL="285750" lvl="5" indent="-285750">
              <a:buFont typeface="Wingdings" panose="05000000000000000000" pitchFamily="2" charset="2"/>
              <a:buChar char="Ø"/>
            </a:pPr>
            <a:r>
              <a:rPr lang="en-US" sz="1350" dirty="0"/>
              <a:t>Construction Contracts &gt;$50,000 (Requires Bonds)</a:t>
            </a:r>
          </a:p>
          <a:p>
            <a:pPr marL="285750" lvl="5" indent="-285750">
              <a:buFont typeface="Wingdings" panose="05000000000000000000" pitchFamily="2" charset="2"/>
              <a:buChar char="Ø"/>
            </a:pPr>
            <a:r>
              <a:rPr lang="en-US" sz="1350" dirty="0"/>
              <a:t>Change Orders &gt;10 % of Original Contract Value and/or Adding Days (Requires Surety and Owner Legal)</a:t>
            </a:r>
          </a:p>
          <a:p>
            <a:pPr marL="285750" lvl="5" indent="-285750">
              <a:buFont typeface="Wingdings" panose="05000000000000000000" pitchFamily="2" charset="2"/>
              <a:buChar char="Ø"/>
            </a:pPr>
            <a:r>
              <a:rPr lang="en-US" sz="1350" dirty="0"/>
              <a:t>Change Orders &lt;10% of Original Contract Value</a:t>
            </a:r>
            <a:r>
              <a:rPr lang="en-US" sz="1350"/>
              <a:t>, Deductive and</a:t>
            </a:r>
            <a:r>
              <a:rPr lang="en-US" sz="1350" dirty="0"/>
              <a:t>/or Adding Days (Requires Surety Only)</a:t>
            </a:r>
          </a:p>
        </p:txBody>
      </p:sp>
      <p:sp>
        <p:nvSpPr>
          <p:cNvPr id="5" name="TextBox 4">
            <a:extLst>
              <a:ext uri="{FF2B5EF4-FFF2-40B4-BE49-F238E27FC236}">
                <a16:creationId xmlns:a16="http://schemas.microsoft.com/office/drawing/2014/main" id="{FBF18D8C-0B65-5A8F-3742-71331CB8C13E}"/>
              </a:ext>
            </a:extLst>
          </p:cNvPr>
          <p:cNvSpPr txBox="1"/>
          <p:nvPr/>
        </p:nvSpPr>
        <p:spPr>
          <a:xfrm>
            <a:off x="266330" y="3193408"/>
            <a:ext cx="8877670" cy="707886"/>
          </a:xfrm>
          <a:prstGeom prst="rect">
            <a:avLst/>
          </a:prstGeom>
          <a:noFill/>
        </p:spPr>
        <p:txBody>
          <a:bodyPr wrap="square" rtlCol="0">
            <a:spAutoFit/>
          </a:bodyPr>
          <a:lstStyle/>
          <a:p>
            <a:r>
              <a:rPr lang="en-US" sz="2000" b="1" dirty="0"/>
              <a:t>If you are unsure which form to use, please contact our office. Using the incorrect form could result in the document being voided.</a:t>
            </a:r>
          </a:p>
        </p:txBody>
      </p:sp>
    </p:spTree>
    <p:extLst>
      <p:ext uri="{BB962C8B-B14F-4D97-AF65-F5344CB8AC3E}">
        <p14:creationId xmlns:p14="http://schemas.microsoft.com/office/powerpoint/2010/main" val="339112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9129-9A39-0679-F4E2-CD370A9717B1}"/>
              </a:ext>
            </a:extLst>
          </p:cNvPr>
          <p:cNvSpPr>
            <a:spLocks noGrp="1"/>
          </p:cNvSpPr>
          <p:nvPr>
            <p:ph type="ctrTitle"/>
          </p:nvPr>
        </p:nvSpPr>
        <p:spPr>
          <a:xfrm>
            <a:off x="311708" y="134976"/>
            <a:ext cx="8520600" cy="792600"/>
          </a:xfrm>
        </p:spPr>
        <p:txBody>
          <a:bodyPr>
            <a:normAutofit fontScale="90000"/>
          </a:bodyPr>
          <a:lstStyle/>
          <a:p>
            <a:r>
              <a:rPr lang="en-US" dirty="0"/>
              <a:t>Order of Action by Form</a:t>
            </a:r>
          </a:p>
        </p:txBody>
      </p:sp>
      <p:sp>
        <p:nvSpPr>
          <p:cNvPr id="12" name="TextBox 11">
            <a:extLst>
              <a:ext uri="{FF2B5EF4-FFF2-40B4-BE49-F238E27FC236}">
                <a16:creationId xmlns:a16="http://schemas.microsoft.com/office/drawing/2014/main" id="{9542B1D5-2293-2720-4608-CE755A73A7B7}"/>
              </a:ext>
            </a:extLst>
          </p:cNvPr>
          <p:cNvSpPr txBox="1"/>
          <p:nvPr/>
        </p:nvSpPr>
        <p:spPr>
          <a:xfrm>
            <a:off x="103414" y="1237302"/>
            <a:ext cx="4514850" cy="2562240"/>
          </a:xfrm>
          <a:prstGeom prst="rect">
            <a:avLst/>
          </a:prstGeom>
          <a:noFill/>
        </p:spPr>
        <p:txBody>
          <a:bodyPr wrap="square" lIns="91440" tIns="45720" rIns="91440" bIns="45720" rtlCol="0" anchor="t">
            <a:spAutoFit/>
          </a:bodyPr>
          <a:lstStyle/>
          <a:p>
            <a:r>
              <a:rPr lang="en-US" sz="1600" b="1" dirty="0">
                <a:effectLst/>
                <a:latin typeface="Fira Sans Extra Condensed"/>
                <a:ea typeface="Calibri" panose="020F0502020204030204" pitchFamily="34" charset="0"/>
                <a:cs typeface="Times New Roman"/>
              </a:rPr>
              <a:t>Agreement Between the Owner and Architect/Engineer</a:t>
            </a:r>
            <a:r>
              <a:rPr lang="en-US" sz="1600" dirty="0">
                <a:latin typeface="Fira Sans Extra Condensed"/>
                <a:ea typeface="Calibri" panose="020F0502020204030204" pitchFamily="34" charset="0"/>
                <a:cs typeface="Times New Roman"/>
              </a:rPr>
              <a:t> </a:t>
            </a:r>
            <a:endParaRPr lang="en-US" sz="1600" dirty="0">
              <a:effectLst/>
              <a:latin typeface="Fira Sans Extra Condensed" panose="020B05030500000200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LDP Firm – Form Filler (initiator) </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LDP Firm – Signer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Owner – Draft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CSFO – Local Budget Reviewer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Owner – Signer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LEA Regional Accountant</a:t>
            </a:r>
          </a:p>
          <a:p>
            <a:pPr marL="0" marR="0" fontAlgn="base">
              <a:spcBef>
                <a:spcPts val="0"/>
              </a:spcBef>
              <a:spcAft>
                <a:spcPts val="0"/>
              </a:spcAft>
            </a:pPr>
            <a:r>
              <a:rPr lang="en-US" sz="1250" dirty="0">
                <a:latin typeface="Fira Sans Extra Condensed" panose="020B0503050000020004" pitchFamily="34" charset="0"/>
                <a:ea typeface="Times New Roman" panose="02020603050405020304" pitchFamily="18" charset="0"/>
              </a:rPr>
              <a:t>SDE – Dr. Brandon T. Payne – Deputy State Superintendent</a:t>
            </a:r>
            <a:endParaRPr lang="en-US" sz="1250" dirty="0">
              <a:effectLst/>
              <a:latin typeface="Fira Sans Extra Condensed" panose="020B0503050000020004" pitchFamily="34" charset="0"/>
              <a:ea typeface="Times New Roman" panose="02020603050405020304" pitchFamily="18" charset="0"/>
            </a:endParaRP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Eric G. Mackey – State Superintendent of Education </a:t>
            </a:r>
          </a:p>
          <a:p>
            <a:pPr marL="0" marR="0" fontAlgn="base">
              <a:spcBef>
                <a:spcPts val="0"/>
              </a:spcBef>
              <a:spcAft>
                <a:spcPts val="0"/>
              </a:spcAft>
            </a:pPr>
            <a:endParaRPr lang="en-US" sz="1200" dirty="0">
              <a:latin typeface="Fira Sans Extra Condensed" panose="020B0503050000020004" pitchFamily="34" charset="0"/>
              <a:ea typeface="Times New Roman" panose="02020603050405020304" pitchFamily="18" charset="0"/>
            </a:endParaRPr>
          </a:p>
          <a:p>
            <a:pPr marL="0" marR="0" fontAlgn="base">
              <a:spcBef>
                <a:spcPts val="0"/>
              </a:spcBef>
              <a:spcAft>
                <a:spcPts val="0"/>
              </a:spcAft>
            </a:pPr>
            <a:endParaRPr lang="en-US" sz="600" dirty="0">
              <a:effectLst/>
              <a:latin typeface="Fira Sans Extra Condensed" panose="020B0503050000020004" pitchFamily="34" charset="0"/>
              <a:ea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id="{5BEA56F6-2D79-EE84-871B-875D64BCE758}"/>
              </a:ext>
            </a:extLst>
          </p:cNvPr>
          <p:cNvSpPr txBox="1"/>
          <p:nvPr/>
        </p:nvSpPr>
        <p:spPr>
          <a:xfrm>
            <a:off x="4572000" y="1237302"/>
            <a:ext cx="4514850" cy="2531462"/>
          </a:xfrm>
          <a:prstGeom prst="rect">
            <a:avLst/>
          </a:prstGeom>
          <a:noFill/>
        </p:spPr>
        <p:txBody>
          <a:bodyPr wrap="square" lIns="91440" tIns="45720" rIns="91440" bIns="45720" rtlCol="0" anchor="t">
            <a:spAutoFit/>
          </a:bodyPr>
          <a:lstStyle/>
          <a:p>
            <a:r>
              <a:rPr lang="en-US" sz="1600" b="1" dirty="0">
                <a:effectLst/>
                <a:latin typeface="Fira Sans Extra Condensed"/>
                <a:ea typeface="Calibri" panose="020F0502020204030204" pitchFamily="34" charset="0"/>
                <a:cs typeface="Times New Roman"/>
              </a:rPr>
              <a:t>Amendment to an </a:t>
            </a:r>
          </a:p>
          <a:p>
            <a:r>
              <a:rPr lang="en-US" sz="1600" b="1" dirty="0">
                <a:effectLst/>
                <a:latin typeface="Fira Sans Extra Condensed"/>
                <a:ea typeface="Calibri" panose="020F0502020204030204" pitchFamily="34" charset="0"/>
                <a:cs typeface="Times New Roman"/>
              </a:rPr>
              <a:t>Agreement Between the Owner and Architect/Engineer</a:t>
            </a:r>
            <a:r>
              <a:rPr lang="en-US" sz="1600" dirty="0">
                <a:latin typeface="Fira Sans Extra Condensed"/>
                <a:ea typeface="Calibri" panose="020F0502020204030204" pitchFamily="34" charset="0"/>
                <a:cs typeface="Times New Roman"/>
              </a:rPr>
              <a:t> </a:t>
            </a:r>
            <a:endParaRPr lang="en-US" sz="1600" dirty="0">
              <a:effectLst/>
              <a:latin typeface="Fira Sans Extra Condensed" panose="020B05030500000200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LDP Firm – Form Filler (initiator) </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LDP Firm – Signer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Owner – Draft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CSFO – Local Budget Reviewer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Owner – Signer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LEA Regional Accountant</a:t>
            </a:r>
          </a:p>
          <a:p>
            <a:pPr marL="0" marR="0" fontAlgn="base">
              <a:spcBef>
                <a:spcPts val="0"/>
              </a:spcBef>
              <a:spcAft>
                <a:spcPts val="0"/>
              </a:spcAft>
            </a:pPr>
            <a:r>
              <a:rPr lang="en-US" sz="1250" dirty="0">
                <a:latin typeface="Fira Sans Extra Condensed" panose="020B0503050000020004" pitchFamily="34" charset="0"/>
                <a:ea typeface="Times New Roman" panose="02020603050405020304" pitchFamily="18" charset="0"/>
              </a:rPr>
              <a:t>SDE – Dr. Brandon T. Payne – Deputy State Superintendent</a:t>
            </a:r>
            <a:endParaRPr lang="en-US" sz="1250" dirty="0">
              <a:effectLst/>
              <a:latin typeface="Fira Sans Extra Condensed" panose="020B0503050000020004" pitchFamily="34" charset="0"/>
              <a:ea typeface="Times New Roman" panose="02020603050405020304" pitchFamily="18" charset="0"/>
            </a:endParaRP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Eric G. Mackey – State Superintendent of Education </a:t>
            </a:r>
          </a:p>
          <a:p>
            <a:endParaRPr lang="en-US" dirty="0"/>
          </a:p>
        </p:txBody>
      </p:sp>
    </p:spTree>
    <p:extLst>
      <p:ext uri="{BB962C8B-B14F-4D97-AF65-F5344CB8AC3E}">
        <p14:creationId xmlns:p14="http://schemas.microsoft.com/office/powerpoint/2010/main" val="67298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9129-9A39-0679-F4E2-CD370A9717B1}"/>
              </a:ext>
            </a:extLst>
          </p:cNvPr>
          <p:cNvSpPr>
            <a:spLocks noGrp="1"/>
          </p:cNvSpPr>
          <p:nvPr>
            <p:ph type="ctrTitle"/>
          </p:nvPr>
        </p:nvSpPr>
        <p:spPr>
          <a:xfrm>
            <a:off x="311708" y="134976"/>
            <a:ext cx="8520600" cy="792600"/>
          </a:xfrm>
        </p:spPr>
        <p:txBody>
          <a:bodyPr>
            <a:normAutofit fontScale="90000"/>
          </a:bodyPr>
          <a:lstStyle/>
          <a:p>
            <a:r>
              <a:rPr lang="en-US" dirty="0"/>
              <a:t>Order of Action by Form</a:t>
            </a:r>
          </a:p>
        </p:txBody>
      </p:sp>
      <p:sp>
        <p:nvSpPr>
          <p:cNvPr id="12" name="TextBox 11">
            <a:extLst>
              <a:ext uri="{FF2B5EF4-FFF2-40B4-BE49-F238E27FC236}">
                <a16:creationId xmlns:a16="http://schemas.microsoft.com/office/drawing/2014/main" id="{9542B1D5-2293-2720-4608-CE755A73A7B7}"/>
              </a:ext>
            </a:extLst>
          </p:cNvPr>
          <p:cNvSpPr txBox="1"/>
          <p:nvPr/>
        </p:nvSpPr>
        <p:spPr>
          <a:xfrm>
            <a:off x="4572000" y="809729"/>
            <a:ext cx="4568008" cy="3054682"/>
          </a:xfrm>
          <a:prstGeom prst="rect">
            <a:avLst/>
          </a:prstGeom>
          <a:noFill/>
        </p:spPr>
        <p:txBody>
          <a:bodyPr wrap="square" lIns="91440" tIns="45720" rIns="91440" bIns="45720" rtlCol="0" anchor="t">
            <a:spAutoFit/>
          </a:bodyPr>
          <a:lstStyle/>
          <a:p>
            <a:r>
              <a:rPr lang="en-US" sz="1600" b="1" dirty="0">
                <a:effectLst/>
                <a:latin typeface="Fira Sans Extra Condensed"/>
                <a:ea typeface="Calibri" panose="020F0502020204030204" pitchFamily="34" charset="0"/>
                <a:cs typeface="Times New Roman"/>
              </a:rPr>
              <a:t>Change Order</a:t>
            </a:r>
            <a:endParaRPr lang="en-US" sz="1600" dirty="0">
              <a:effectLst/>
              <a:latin typeface="Fira Sans Extra Condensed" panose="020B05030500000200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LDP Firm – Form Filler (initiator) </a:t>
            </a:r>
          </a:p>
          <a:p>
            <a:pPr fontAlgn="base"/>
            <a:r>
              <a:rPr lang="en-US" sz="1250" dirty="0">
                <a:effectLst/>
                <a:highlight>
                  <a:srgbClr val="FFFF00"/>
                </a:highlight>
                <a:latin typeface="Fira Sans Extra Condensed" panose="020B0503050000020004" pitchFamily="34" charset="0"/>
                <a:ea typeface="Times New Roman" panose="02020603050405020304" pitchFamily="18" charset="0"/>
              </a:rPr>
              <a:t>LDP Firm – Form Signer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Construction Contractor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Construction Contractor – Signer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Surety Company Signer (if the change is an increase)</a:t>
            </a:r>
          </a:p>
          <a:p>
            <a:pPr fontAlgn="base"/>
            <a:r>
              <a:rPr lang="en-US" sz="1250" dirty="0">
                <a:effectLst/>
                <a:latin typeface="Fira Sans Extra Condensed" panose="020B0503050000020004" pitchFamily="34" charset="0"/>
                <a:ea typeface="Times New Roman" panose="02020603050405020304" pitchFamily="18" charset="0"/>
              </a:rPr>
              <a:t>SDE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Owner – Draft Reviewer</a:t>
            </a:r>
          </a:p>
          <a:p>
            <a:pPr marL="0" marR="0" fontAlgn="base">
              <a:spcBef>
                <a:spcPts val="0"/>
              </a:spcBef>
              <a:spcAft>
                <a:spcPts val="0"/>
              </a:spcAft>
            </a:pPr>
            <a:r>
              <a:rPr lang="en-US" sz="1250" dirty="0">
                <a:latin typeface="Fira Sans Extra Condensed" panose="020B0503050000020004" pitchFamily="34" charset="0"/>
                <a:ea typeface="Times New Roman" panose="02020603050405020304" pitchFamily="18" charset="0"/>
              </a:rPr>
              <a:t>Owner – Legal Counsel (if 10% or greater than original contract amount)</a:t>
            </a:r>
            <a:endParaRPr lang="en-US" sz="1250" dirty="0">
              <a:effectLst/>
              <a:latin typeface="Fira Sans Extra Condensed" panose="020B0503050000020004" pitchFamily="34" charset="0"/>
              <a:ea typeface="Times New Roman" panose="02020603050405020304" pitchFamily="18" charset="0"/>
            </a:endParaRP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CSFO – Local Budget Reviewer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Owner – Signer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LEA Regional Accountant</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Brandon T. Payne - Deputy State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Eric G. Mackey – State Superintendent of Education </a:t>
            </a:r>
          </a:p>
          <a:p>
            <a:endParaRPr lang="en-US" dirty="0"/>
          </a:p>
        </p:txBody>
      </p:sp>
      <p:sp>
        <p:nvSpPr>
          <p:cNvPr id="13" name="TextBox 12">
            <a:extLst>
              <a:ext uri="{FF2B5EF4-FFF2-40B4-BE49-F238E27FC236}">
                <a16:creationId xmlns:a16="http://schemas.microsoft.com/office/drawing/2014/main" id="{5BEA56F6-2D79-EE84-871B-875D64BCE758}"/>
              </a:ext>
            </a:extLst>
          </p:cNvPr>
          <p:cNvSpPr txBox="1"/>
          <p:nvPr/>
        </p:nvSpPr>
        <p:spPr>
          <a:xfrm>
            <a:off x="311692" y="809729"/>
            <a:ext cx="4380034" cy="3524042"/>
          </a:xfrm>
          <a:prstGeom prst="rect">
            <a:avLst/>
          </a:prstGeom>
          <a:noFill/>
        </p:spPr>
        <p:txBody>
          <a:bodyPr wrap="square" lIns="91440" tIns="45720" rIns="91440" bIns="45720" rtlCol="0" anchor="t">
            <a:spAutoFit/>
          </a:bodyPr>
          <a:lstStyle/>
          <a:p>
            <a:pPr marL="0" marR="0">
              <a:spcBef>
                <a:spcPts val="0"/>
              </a:spcBef>
              <a:spcAft>
                <a:spcPts val="0"/>
              </a:spcAft>
            </a:pPr>
            <a:r>
              <a:rPr lang="en-US" sz="1600" b="1" dirty="0">
                <a:effectLst/>
                <a:latin typeface="Fira Sans Extra Condensed"/>
                <a:ea typeface="Calibri" panose="020F0502020204030204" pitchFamily="34" charset="0"/>
                <a:cs typeface="Times New Roman"/>
              </a:rPr>
              <a:t>Construction Contract</a:t>
            </a:r>
            <a:endParaRPr lang="en-US" sz="1600" dirty="0">
              <a:effectLst/>
              <a:latin typeface="Fira Sans Extra Condensed"/>
              <a:ea typeface="Calibri" panose="020F0502020204030204" pitchFamily="34" charset="0"/>
              <a:cs typeface="Times New Roman"/>
            </a:endParaRP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LDP Firm – Form Filler (initiator)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Construction Contractor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Construction Contractor – Signer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Surety Company Signer – Performance and Payment Bonds</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Contractor Signer – Post Surety </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LDP Firm – Attachment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Owner – Draft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DCM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CSFO – Local Budget Reviewer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Owner – Signer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LEA Regional Accountant</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Brandon T. Payne - Deputy State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Eric G. Mackey – State Superintendent of Education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Assigned DCM Inspectors – Receives a Copy</a:t>
            </a:r>
          </a:p>
          <a:p>
            <a:endParaRPr lang="en-US" dirty="0"/>
          </a:p>
        </p:txBody>
      </p:sp>
    </p:spTree>
    <p:extLst>
      <p:ext uri="{BB962C8B-B14F-4D97-AF65-F5344CB8AC3E}">
        <p14:creationId xmlns:p14="http://schemas.microsoft.com/office/powerpoint/2010/main" val="342083894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3014</Words>
  <Application>Microsoft Office PowerPoint</Application>
  <PresentationFormat>On-screen Show (16:9)</PresentationFormat>
  <Paragraphs>231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Tahoma</vt:lpstr>
      <vt:lpstr>Wingdings</vt:lpstr>
      <vt:lpstr>Calibri</vt:lpstr>
      <vt:lpstr>Leelawadee</vt:lpstr>
      <vt:lpstr>Fira Sans Extra Condensed</vt:lpstr>
      <vt:lpstr>Arial</vt:lpstr>
      <vt:lpstr>Simple Light</vt:lpstr>
      <vt:lpstr>  Dr. Brandon T. Payne Deputy State Superintendent Administration &amp; Finance brandon.payne@alsde.edu </vt:lpstr>
      <vt:lpstr>Agenda </vt:lpstr>
      <vt:lpstr>Abbreviations &amp; Key Words</vt:lpstr>
      <vt:lpstr>  </vt:lpstr>
      <vt:lpstr>How to be Prepared</vt:lpstr>
      <vt:lpstr>How does it work?</vt:lpstr>
      <vt:lpstr>Choosing the Right Form</vt:lpstr>
      <vt:lpstr>Order of Action by Form</vt:lpstr>
      <vt:lpstr>Order of Action by Form</vt:lpstr>
      <vt:lpstr>Before You Get Started</vt:lpstr>
      <vt:lpstr>Recommendation </vt:lpstr>
      <vt:lpstr>The “Validation Access Code"</vt:lpstr>
      <vt:lpstr>LDP Form Filler</vt:lpstr>
      <vt:lpstr>LDP Signer </vt:lpstr>
      <vt:lpstr>LDP Reviewer (Contracts)</vt:lpstr>
      <vt:lpstr>It’s not me?</vt:lpstr>
      <vt:lpstr>Revisions/Returns</vt:lpstr>
      <vt:lpstr>Decline to Sign or Void </vt:lpstr>
      <vt:lpstr>Fully Executed</vt:lpstr>
      <vt:lpstr>Notice to Proceed</vt:lpstr>
      <vt:lpstr>Transition/Grace Period</vt:lpstr>
      <vt:lpstr>Test O/A Agreement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Fundamentals  The Alabama Literacy Act   Dr. Elisabeth Davis, Asst. State Superintendent, Office of Student Learning  edavis@alsde.edu  Bonnie Short, Alabama Reading Initiative Coordinator bonnie.short@alsde.edu</dc:title>
  <dc:creator>Davis Elisabeth</dc:creator>
  <cp:lastModifiedBy>Ragan Jessica V.</cp:lastModifiedBy>
  <cp:revision>29</cp:revision>
  <cp:lastPrinted>2022-09-09T13:48:22Z</cp:lastPrinted>
  <dcterms:modified xsi:type="dcterms:W3CDTF">2022-09-15T21:04:04Z</dcterms:modified>
</cp:coreProperties>
</file>