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9"/>
  </p:notesMasterIdLst>
  <p:sldIdLst>
    <p:sldId id="256" r:id="rId2"/>
    <p:sldId id="257" r:id="rId3"/>
    <p:sldId id="285" r:id="rId4"/>
    <p:sldId id="306" r:id="rId5"/>
    <p:sldId id="292" r:id="rId6"/>
    <p:sldId id="307" r:id="rId7"/>
    <p:sldId id="309" r:id="rId8"/>
    <p:sldId id="299" r:id="rId9"/>
    <p:sldId id="293" r:id="rId10"/>
    <p:sldId id="294" r:id="rId11"/>
    <p:sldId id="296" r:id="rId12"/>
    <p:sldId id="295" r:id="rId13"/>
    <p:sldId id="297" r:id="rId14"/>
    <p:sldId id="298" r:id="rId15"/>
    <p:sldId id="300" r:id="rId16"/>
    <p:sldId id="303" r:id="rId17"/>
    <p:sldId id="304" r:id="rId18"/>
  </p:sldIdLst>
  <p:sldSz cx="9144000" cy="5143500" type="screen16x9"/>
  <p:notesSz cx="7010400" cy="9296400"/>
  <p:embeddedFontLst>
    <p:embeddedFont>
      <p:font typeface="Calibri" panose="020F0502020204030204" pitchFamily="34" charset="0"/>
      <p:regular r:id="rId20"/>
      <p:bold r:id="rId21"/>
      <p:italic r:id="rId22"/>
      <p:boldItalic r:id="rId23"/>
    </p:embeddedFont>
    <p:embeddedFont>
      <p:font typeface="Fira Sans Extra Condensed" panose="020B0503050000020004" pitchFamily="34" charset="0"/>
      <p:regular r:id="rId24"/>
      <p:bold r:id="rId25"/>
      <p:italic r:id="rId26"/>
      <p:boldItalic r:id="rId27"/>
    </p:embeddedFont>
    <p:embeddedFont>
      <p:font typeface="Leelawadee" panose="020B0502040204020203" pitchFamily="34" charset="-34"/>
      <p:regular r:id="rId28"/>
      <p:bold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6C7"/>
    <a:srgbClr val="310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CA5FB-523C-4CCF-8C9E-1DF0B494C3C3}" v="28" dt="2022-09-09T20:00:41.481"/>
  </p1510:revLst>
</p1510:revInfo>
</file>

<file path=ppt/tableStyles.xml><?xml version="1.0" encoding="utf-8"?>
<a:tblStyleLst xmlns:a="http://schemas.openxmlformats.org/drawingml/2006/main" def="{C0038517-D609-4EDC-A557-A0677346D47B}">
  <a:tblStyle styleId="{C0038517-D609-4EDC-A557-A0677346D4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886" autoAdjust="0"/>
  </p:normalViewPr>
  <p:slideViewPr>
    <p:cSldViewPr snapToGrid="0">
      <p:cViewPr varScale="1">
        <p:scale>
          <a:sx n="126" d="100"/>
          <a:sy n="126" d="100"/>
        </p:scale>
        <p:origin x="119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yne Brandon" userId="S::brandon.payne@alsde.edu::2341e1d7-f96e-42bd-ac14-41b653bcfcd4" providerId="AD" clId="Web-{93D86675-0929-4056-9350-29DDDCBD6B91}"/>
    <pc:docChg chg="modSld">
      <pc:chgData name="Payne Brandon" userId="S::brandon.payne@alsde.edu::2341e1d7-f96e-42bd-ac14-41b653bcfcd4" providerId="AD" clId="Web-{93D86675-0929-4056-9350-29DDDCBD6B91}" dt="2022-09-06T16:58:54.746" v="6" actId="1076"/>
      <pc:docMkLst>
        <pc:docMk/>
      </pc:docMkLst>
      <pc:sldChg chg="modSp">
        <pc:chgData name="Payne Brandon" userId="S::brandon.payne@alsde.edu::2341e1d7-f96e-42bd-ac14-41b653bcfcd4" providerId="AD" clId="Web-{93D86675-0929-4056-9350-29DDDCBD6B91}" dt="2022-09-06T16:58:54.746" v="6" actId="1076"/>
        <pc:sldMkLst>
          <pc:docMk/>
          <pc:sldMk cId="423616089" sldId="282"/>
        </pc:sldMkLst>
        <pc:spChg chg="mod">
          <ac:chgData name="Payne Brandon" userId="S::brandon.payne@alsde.edu::2341e1d7-f96e-42bd-ac14-41b653bcfcd4" providerId="AD" clId="Web-{93D86675-0929-4056-9350-29DDDCBD6B91}" dt="2022-09-06T16:58:54.746" v="6" actId="1076"/>
          <ac:spMkLst>
            <pc:docMk/>
            <pc:sldMk cId="423616089" sldId="282"/>
            <ac:spMk id="4" creationId="{0CCBC2FF-5AA9-004D-B968-897419AA66BD}"/>
          </ac:spMkLst>
        </pc:spChg>
      </pc:sldChg>
    </pc:docChg>
  </pc:docChgLst>
  <pc:docChgLst>
    <pc:chgData name="Ragan Jessica V." userId="d45c7e34-83c1-4367-add4-9e4c1ea8e2a3" providerId="ADAL" clId="{038CA5FB-523C-4CCF-8C9E-1DF0B494C3C3}"/>
    <pc:docChg chg="undo redo custSel addSld delSld modSld sldOrd">
      <pc:chgData name="Ragan Jessica V." userId="d45c7e34-83c1-4367-add4-9e4c1ea8e2a3" providerId="ADAL" clId="{038CA5FB-523C-4CCF-8C9E-1DF0B494C3C3}" dt="2022-09-21T15:58:56.620" v="18350" actId="20577"/>
      <pc:docMkLst>
        <pc:docMk/>
      </pc:docMkLst>
      <pc:sldChg chg="modSp mod">
        <pc:chgData name="Ragan Jessica V." userId="d45c7e34-83c1-4367-add4-9e4c1ea8e2a3" providerId="ADAL" clId="{038CA5FB-523C-4CCF-8C9E-1DF0B494C3C3}" dt="2022-09-21T15:58:00.410" v="18342" actId="20577"/>
        <pc:sldMkLst>
          <pc:docMk/>
          <pc:sldMk cId="0" sldId="256"/>
        </pc:sldMkLst>
        <pc:spChg chg="mod">
          <ac:chgData name="Ragan Jessica V." userId="d45c7e34-83c1-4367-add4-9e4c1ea8e2a3" providerId="ADAL" clId="{038CA5FB-523C-4CCF-8C9E-1DF0B494C3C3}" dt="2022-09-21T15:58:00.410" v="18342" actId="20577"/>
          <ac:spMkLst>
            <pc:docMk/>
            <pc:sldMk cId="0" sldId="256"/>
            <ac:spMk id="2" creationId="{8BB527A5-58BF-A344-BDFD-71AF612A64D7}"/>
          </ac:spMkLst>
        </pc:spChg>
        <pc:spChg chg="mod">
          <ac:chgData name="Ragan Jessica V." userId="d45c7e34-83c1-4367-add4-9e4c1ea8e2a3" providerId="ADAL" clId="{038CA5FB-523C-4CCF-8C9E-1DF0B494C3C3}" dt="2022-08-30T13:45:02.394" v="162" actId="6549"/>
          <ac:spMkLst>
            <pc:docMk/>
            <pc:sldMk cId="0" sldId="256"/>
            <ac:spMk id="50" creationId="{00000000-0000-0000-0000-000000000000}"/>
          </ac:spMkLst>
        </pc:spChg>
      </pc:sldChg>
      <pc:sldChg chg="modSp mod">
        <pc:chgData name="Ragan Jessica V." userId="d45c7e34-83c1-4367-add4-9e4c1ea8e2a3" providerId="ADAL" clId="{038CA5FB-523C-4CCF-8C9E-1DF0B494C3C3}" dt="2022-09-21T15:58:04.482" v="18344" actId="20577"/>
        <pc:sldMkLst>
          <pc:docMk/>
          <pc:sldMk cId="0" sldId="257"/>
        </pc:sldMkLst>
        <pc:spChg chg="mod">
          <ac:chgData name="Ragan Jessica V." userId="d45c7e34-83c1-4367-add4-9e4c1ea8e2a3" providerId="ADAL" clId="{038CA5FB-523C-4CCF-8C9E-1DF0B494C3C3}" dt="2022-09-21T15:58:04.482" v="18344" actId="20577"/>
          <ac:spMkLst>
            <pc:docMk/>
            <pc:sldMk cId="0" sldId="257"/>
            <ac:spMk id="60" creationId="{00000000-0000-0000-0000-000000000000}"/>
          </ac:spMkLst>
        </pc:spChg>
      </pc:sldChg>
      <pc:sldChg chg="modSp mod">
        <pc:chgData name="Ragan Jessica V." userId="d45c7e34-83c1-4367-add4-9e4c1ea8e2a3" providerId="ADAL" clId="{038CA5FB-523C-4CCF-8C9E-1DF0B494C3C3}" dt="2022-08-30T13:47:30.306" v="259" actId="20577"/>
        <pc:sldMkLst>
          <pc:docMk/>
          <pc:sldMk cId="423616089" sldId="282"/>
        </pc:sldMkLst>
        <pc:spChg chg="mod">
          <ac:chgData name="Ragan Jessica V." userId="d45c7e34-83c1-4367-add4-9e4c1ea8e2a3" providerId="ADAL" clId="{038CA5FB-523C-4CCF-8C9E-1DF0B494C3C3}" dt="2022-08-30T13:47:30.306" v="259" actId="20577"/>
          <ac:spMkLst>
            <pc:docMk/>
            <pc:sldMk cId="423616089" sldId="282"/>
            <ac:spMk id="4" creationId="{0CCBC2FF-5AA9-004D-B968-897419AA66BD}"/>
          </ac:spMkLst>
        </pc:spChg>
      </pc:sldChg>
      <pc:sldChg chg="modSp del mod">
        <pc:chgData name="Ragan Jessica V." userId="d45c7e34-83c1-4367-add4-9e4c1ea8e2a3" providerId="ADAL" clId="{038CA5FB-523C-4CCF-8C9E-1DF0B494C3C3}" dt="2022-09-01T17:32:11.595" v="6529" actId="47"/>
        <pc:sldMkLst>
          <pc:docMk/>
          <pc:sldMk cId="2924171952" sldId="283"/>
        </pc:sldMkLst>
        <pc:spChg chg="mod">
          <ac:chgData name="Ragan Jessica V." userId="d45c7e34-83c1-4367-add4-9e4c1ea8e2a3" providerId="ADAL" clId="{038CA5FB-523C-4CCF-8C9E-1DF0B494C3C3}" dt="2022-08-30T13:54:09.546" v="579" actId="20577"/>
          <ac:spMkLst>
            <pc:docMk/>
            <pc:sldMk cId="2924171952" sldId="283"/>
            <ac:spMk id="3" creationId="{3AFCF556-801D-714C-BAF9-2CC4DE5D3E9D}"/>
          </ac:spMkLst>
        </pc:spChg>
      </pc:sldChg>
      <pc:sldChg chg="del">
        <pc:chgData name="Ragan Jessica V." userId="d45c7e34-83c1-4367-add4-9e4c1ea8e2a3" providerId="ADAL" clId="{038CA5FB-523C-4CCF-8C9E-1DF0B494C3C3}" dt="2022-09-01T16:52:50.651" v="4477" actId="47"/>
        <pc:sldMkLst>
          <pc:docMk/>
          <pc:sldMk cId="3662251082" sldId="284"/>
        </pc:sldMkLst>
      </pc:sldChg>
      <pc:sldChg chg="modSp add del mod ord modNotesTx">
        <pc:chgData name="Ragan Jessica V." userId="d45c7e34-83c1-4367-add4-9e4c1ea8e2a3" providerId="ADAL" clId="{038CA5FB-523C-4CCF-8C9E-1DF0B494C3C3}" dt="2022-09-21T15:58:08.301" v="18346" actId="20577"/>
        <pc:sldMkLst>
          <pc:docMk/>
          <pc:sldMk cId="373187642" sldId="285"/>
        </pc:sldMkLst>
        <pc:spChg chg="mod">
          <ac:chgData name="Ragan Jessica V." userId="d45c7e34-83c1-4367-add4-9e4c1ea8e2a3" providerId="ADAL" clId="{038CA5FB-523C-4CCF-8C9E-1DF0B494C3C3}" dt="2022-09-21T15:58:08.301" v="18346" actId="20577"/>
          <ac:spMkLst>
            <pc:docMk/>
            <pc:sldMk cId="373187642" sldId="285"/>
            <ac:spMk id="4" creationId="{0CCBC2FF-5AA9-004D-B968-897419AA66BD}"/>
          </ac:spMkLst>
        </pc:spChg>
      </pc:sldChg>
      <pc:sldChg chg="del">
        <pc:chgData name="Ragan Jessica V." userId="d45c7e34-83c1-4367-add4-9e4c1ea8e2a3" providerId="ADAL" clId="{038CA5FB-523C-4CCF-8C9E-1DF0B494C3C3}" dt="2022-09-01T17:31:15.764" v="6526" actId="47"/>
        <pc:sldMkLst>
          <pc:docMk/>
          <pc:sldMk cId="4068976216" sldId="286"/>
        </pc:sldMkLst>
      </pc:sldChg>
      <pc:sldChg chg="del">
        <pc:chgData name="Ragan Jessica V." userId="d45c7e34-83c1-4367-add4-9e4c1ea8e2a3" providerId="ADAL" clId="{038CA5FB-523C-4CCF-8C9E-1DF0B494C3C3}" dt="2022-09-01T16:53:04.573" v="4479" actId="47"/>
        <pc:sldMkLst>
          <pc:docMk/>
          <pc:sldMk cId="3756836948" sldId="288"/>
        </pc:sldMkLst>
      </pc:sldChg>
      <pc:sldChg chg="del">
        <pc:chgData name="Ragan Jessica V." userId="d45c7e34-83c1-4367-add4-9e4c1ea8e2a3" providerId="ADAL" clId="{038CA5FB-523C-4CCF-8C9E-1DF0B494C3C3}" dt="2022-09-01T16:52:56.663" v="4478" actId="47"/>
        <pc:sldMkLst>
          <pc:docMk/>
          <pc:sldMk cId="1934018441" sldId="289"/>
        </pc:sldMkLst>
      </pc:sldChg>
      <pc:sldChg chg="new del">
        <pc:chgData name="Ragan Jessica V." userId="d45c7e34-83c1-4367-add4-9e4c1ea8e2a3" providerId="ADAL" clId="{038CA5FB-523C-4CCF-8C9E-1DF0B494C3C3}" dt="2022-09-01T14:36:51.518" v="600" actId="47"/>
        <pc:sldMkLst>
          <pc:docMk/>
          <pc:sldMk cId="542229580" sldId="290"/>
        </pc:sldMkLst>
      </pc:sldChg>
      <pc:sldChg chg="new del">
        <pc:chgData name="Ragan Jessica V." userId="d45c7e34-83c1-4367-add4-9e4c1ea8e2a3" providerId="ADAL" clId="{038CA5FB-523C-4CCF-8C9E-1DF0B494C3C3}" dt="2022-09-01T14:37:16.502" v="602" actId="47"/>
        <pc:sldMkLst>
          <pc:docMk/>
          <pc:sldMk cId="1383184437" sldId="290"/>
        </pc:sldMkLst>
      </pc:sldChg>
      <pc:sldChg chg="addSp delSp modSp add del mod ord">
        <pc:chgData name="Ragan Jessica V." userId="d45c7e34-83c1-4367-add4-9e4c1ea8e2a3" providerId="ADAL" clId="{038CA5FB-523C-4CCF-8C9E-1DF0B494C3C3}" dt="2022-09-09T14:13:19.744" v="14658" actId="47"/>
        <pc:sldMkLst>
          <pc:docMk/>
          <pc:sldMk cId="2377926119" sldId="290"/>
        </pc:sldMkLst>
        <pc:spChg chg="mod">
          <ac:chgData name="Ragan Jessica V." userId="d45c7e34-83c1-4367-add4-9e4c1ea8e2a3" providerId="ADAL" clId="{038CA5FB-523C-4CCF-8C9E-1DF0B494C3C3}" dt="2022-09-06T23:14:04.395" v="8200" actId="1076"/>
          <ac:spMkLst>
            <pc:docMk/>
            <pc:sldMk cId="2377926119" sldId="290"/>
            <ac:spMk id="2" creationId="{8BB527A5-58BF-A344-BDFD-71AF612A64D7}"/>
          </ac:spMkLst>
        </pc:spChg>
        <pc:spChg chg="add del mod">
          <ac:chgData name="Ragan Jessica V." userId="d45c7e34-83c1-4367-add4-9e4c1ea8e2a3" providerId="ADAL" clId="{038CA5FB-523C-4CCF-8C9E-1DF0B494C3C3}" dt="2022-09-01T14:38:31.686" v="648" actId="478"/>
          <ac:spMkLst>
            <pc:docMk/>
            <pc:sldMk cId="2377926119" sldId="290"/>
            <ac:spMk id="4" creationId="{A822247C-DA73-35E2-27F0-74529BA6C6E1}"/>
          </ac:spMkLst>
        </pc:spChg>
        <pc:spChg chg="add mod">
          <ac:chgData name="Ragan Jessica V." userId="d45c7e34-83c1-4367-add4-9e4c1ea8e2a3" providerId="ADAL" clId="{038CA5FB-523C-4CCF-8C9E-1DF0B494C3C3}" dt="2022-09-07T00:20:02.246" v="8529" actId="1036"/>
          <ac:spMkLst>
            <pc:docMk/>
            <pc:sldMk cId="2377926119" sldId="290"/>
            <ac:spMk id="7" creationId="{6686672A-7E2A-0163-66A8-16332D34B96C}"/>
          </ac:spMkLst>
        </pc:spChg>
        <pc:spChg chg="add del mod">
          <ac:chgData name="Ragan Jessica V." userId="d45c7e34-83c1-4367-add4-9e4c1ea8e2a3" providerId="ADAL" clId="{038CA5FB-523C-4CCF-8C9E-1DF0B494C3C3}" dt="2022-09-01T14:38:37.864" v="649" actId="6549"/>
          <ac:spMkLst>
            <pc:docMk/>
            <pc:sldMk cId="2377926119" sldId="290"/>
            <ac:spMk id="50" creationId="{00000000-0000-0000-0000-000000000000}"/>
          </ac:spMkLst>
        </pc:spChg>
      </pc:sldChg>
      <pc:sldChg chg="modSp new del mod">
        <pc:chgData name="Ragan Jessica V." userId="d45c7e34-83c1-4367-add4-9e4c1ea8e2a3" providerId="ADAL" clId="{038CA5FB-523C-4CCF-8C9E-1DF0B494C3C3}" dt="2022-09-01T15:10:39.201" v="764" actId="47"/>
        <pc:sldMkLst>
          <pc:docMk/>
          <pc:sldMk cId="113081818" sldId="291"/>
        </pc:sldMkLst>
        <pc:spChg chg="mod">
          <ac:chgData name="Ragan Jessica V." userId="d45c7e34-83c1-4367-add4-9e4c1ea8e2a3" providerId="ADAL" clId="{038CA5FB-523C-4CCF-8C9E-1DF0B494C3C3}" dt="2022-09-01T14:41:07.374" v="739" actId="20577"/>
          <ac:spMkLst>
            <pc:docMk/>
            <pc:sldMk cId="113081818" sldId="291"/>
            <ac:spMk id="2" creationId="{C02DF9D7-0E5B-C064-B4E0-4D6425966186}"/>
          </ac:spMkLst>
        </pc:spChg>
        <pc:spChg chg="mod">
          <ac:chgData name="Ragan Jessica V." userId="d45c7e34-83c1-4367-add4-9e4c1ea8e2a3" providerId="ADAL" clId="{038CA5FB-523C-4CCF-8C9E-1DF0B494C3C3}" dt="2022-09-01T14:41:40.758" v="743" actId="120"/>
          <ac:spMkLst>
            <pc:docMk/>
            <pc:sldMk cId="113081818" sldId="291"/>
            <ac:spMk id="3" creationId="{BB6580E9-540A-5459-D4C8-3AE64BE40EA5}"/>
          </ac:spMkLst>
        </pc:spChg>
      </pc:sldChg>
      <pc:sldChg chg="new del">
        <pc:chgData name="Ragan Jessica V." userId="d45c7e34-83c1-4367-add4-9e4c1ea8e2a3" providerId="ADAL" clId="{038CA5FB-523C-4CCF-8C9E-1DF0B494C3C3}" dt="2022-09-01T14:40:07.654" v="651" actId="47"/>
        <pc:sldMkLst>
          <pc:docMk/>
          <pc:sldMk cId="1402723361" sldId="291"/>
        </pc:sldMkLst>
      </pc:sldChg>
      <pc:sldChg chg="new del">
        <pc:chgData name="Ragan Jessica V." userId="d45c7e34-83c1-4367-add4-9e4c1ea8e2a3" providerId="ADAL" clId="{038CA5FB-523C-4CCF-8C9E-1DF0B494C3C3}" dt="2022-09-01T15:09:23.590" v="745" actId="47"/>
        <pc:sldMkLst>
          <pc:docMk/>
          <pc:sldMk cId="1605026212" sldId="292"/>
        </pc:sldMkLst>
      </pc:sldChg>
      <pc:sldChg chg="modSp new add del mod ord modNotesTx">
        <pc:chgData name="Ragan Jessica V." userId="d45c7e34-83c1-4367-add4-9e4c1ea8e2a3" providerId="ADAL" clId="{038CA5FB-523C-4CCF-8C9E-1DF0B494C3C3}" dt="2022-09-09T20:02:44.026" v="16470" actId="20577"/>
        <pc:sldMkLst>
          <pc:docMk/>
          <pc:sldMk cId="2170506402" sldId="292"/>
        </pc:sldMkLst>
        <pc:spChg chg="mod">
          <ac:chgData name="Ragan Jessica V." userId="d45c7e34-83c1-4367-add4-9e4c1ea8e2a3" providerId="ADAL" clId="{038CA5FB-523C-4CCF-8C9E-1DF0B494C3C3}" dt="2022-09-07T01:53:57.227" v="9824" actId="1035"/>
          <ac:spMkLst>
            <pc:docMk/>
            <pc:sldMk cId="2170506402" sldId="292"/>
            <ac:spMk id="2" creationId="{04490436-2B4F-7F01-AE64-64ACD05600D9}"/>
          </ac:spMkLst>
        </pc:spChg>
        <pc:spChg chg="mod">
          <ac:chgData name="Ragan Jessica V." userId="d45c7e34-83c1-4367-add4-9e4c1ea8e2a3" providerId="ADAL" clId="{038CA5FB-523C-4CCF-8C9E-1DF0B494C3C3}" dt="2022-09-01T17:33:06.984" v="6539" actId="20577"/>
          <ac:spMkLst>
            <pc:docMk/>
            <pc:sldMk cId="2170506402" sldId="292"/>
            <ac:spMk id="3" creationId="{7F47E2EB-6913-F6A7-E1DC-2825A77F0423}"/>
          </ac:spMkLst>
        </pc:spChg>
      </pc:sldChg>
      <pc:sldChg chg="modSp new mod ord modNotesTx">
        <pc:chgData name="Ragan Jessica V." userId="d45c7e34-83c1-4367-add4-9e4c1ea8e2a3" providerId="ADAL" clId="{038CA5FB-523C-4CCF-8C9E-1DF0B494C3C3}" dt="2022-09-13T14:13:14.404" v="17261" actId="20577"/>
        <pc:sldMkLst>
          <pc:docMk/>
          <pc:sldMk cId="1905914533" sldId="293"/>
        </pc:sldMkLst>
        <pc:spChg chg="mod">
          <ac:chgData name="Ragan Jessica V." userId="d45c7e34-83c1-4367-add4-9e4c1ea8e2a3" providerId="ADAL" clId="{038CA5FB-523C-4CCF-8C9E-1DF0B494C3C3}" dt="2022-09-13T14:13:14.404" v="17261" actId="20577"/>
          <ac:spMkLst>
            <pc:docMk/>
            <pc:sldMk cId="1905914533" sldId="293"/>
            <ac:spMk id="2" creationId="{FCA64B94-CADB-0997-E31C-EAEEC753FBF4}"/>
          </ac:spMkLst>
        </pc:spChg>
        <pc:spChg chg="mod">
          <ac:chgData name="Ragan Jessica V." userId="d45c7e34-83c1-4367-add4-9e4c1ea8e2a3" providerId="ADAL" clId="{038CA5FB-523C-4CCF-8C9E-1DF0B494C3C3}" dt="2022-09-07T01:19:40.994" v="9770" actId="20577"/>
          <ac:spMkLst>
            <pc:docMk/>
            <pc:sldMk cId="1905914533" sldId="293"/>
            <ac:spMk id="3" creationId="{A83BCB2A-A342-7604-3107-154EE3D7AAF6}"/>
          </ac:spMkLst>
        </pc:spChg>
      </pc:sldChg>
      <pc:sldChg chg="addSp modSp new add del mod modNotesTx">
        <pc:chgData name="Ragan Jessica V." userId="d45c7e34-83c1-4367-add4-9e4c1ea8e2a3" providerId="ADAL" clId="{038CA5FB-523C-4CCF-8C9E-1DF0B494C3C3}" dt="2022-09-09T20:04:53.284" v="16973" actId="5793"/>
        <pc:sldMkLst>
          <pc:docMk/>
          <pc:sldMk cId="3660880148" sldId="294"/>
        </pc:sldMkLst>
        <pc:spChg chg="mod">
          <ac:chgData name="Ragan Jessica V." userId="d45c7e34-83c1-4367-add4-9e4c1ea8e2a3" providerId="ADAL" clId="{038CA5FB-523C-4CCF-8C9E-1DF0B494C3C3}" dt="2022-09-07T01:55:11.645" v="9911" actId="1035"/>
          <ac:spMkLst>
            <pc:docMk/>
            <pc:sldMk cId="3660880148" sldId="294"/>
            <ac:spMk id="2" creationId="{53413351-11C7-6CC8-F6FC-5312560A2404}"/>
          </ac:spMkLst>
        </pc:spChg>
        <pc:spChg chg="mod">
          <ac:chgData name="Ragan Jessica V." userId="d45c7e34-83c1-4367-add4-9e4c1ea8e2a3" providerId="ADAL" clId="{038CA5FB-523C-4CCF-8C9E-1DF0B494C3C3}" dt="2022-09-01T17:23:04.508" v="6193" actId="20577"/>
          <ac:spMkLst>
            <pc:docMk/>
            <pc:sldMk cId="3660880148" sldId="294"/>
            <ac:spMk id="3" creationId="{676CD26B-6354-2934-65A9-560F228AEC35}"/>
          </ac:spMkLst>
        </pc:spChg>
        <pc:picChg chg="add mod">
          <ac:chgData name="Ragan Jessica V." userId="d45c7e34-83c1-4367-add4-9e4c1ea8e2a3" providerId="ADAL" clId="{038CA5FB-523C-4CCF-8C9E-1DF0B494C3C3}" dt="2022-09-07T01:55:20.885" v="9914" actId="1076"/>
          <ac:picMkLst>
            <pc:docMk/>
            <pc:sldMk cId="3660880148" sldId="294"/>
            <ac:picMk id="4" creationId="{1CB3936B-238B-AB55-4818-BACAD00CE717}"/>
          </ac:picMkLst>
        </pc:picChg>
      </pc:sldChg>
      <pc:sldChg chg="addSp modSp new mod ord modNotesTx">
        <pc:chgData name="Ragan Jessica V." userId="d45c7e34-83c1-4367-add4-9e4c1ea8e2a3" providerId="ADAL" clId="{038CA5FB-523C-4CCF-8C9E-1DF0B494C3C3}" dt="2022-09-09T15:43:01.880" v="15064" actId="113"/>
        <pc:sldMkLst>
          <pc:docMk/>
          <pc:sldMk cId="3538322917" sldId="295"/>
        </pc:sldMkLst>
        <pc:spChg chg="mod">
          <ac:chgData name="Ragan Jessica V." userId="d45c7e34-83c1-4367-add4-9e4c1ea8e2a3" providerId="ADAL" clId="{038CA5FB-523C-4CCF-8C9E-1DF0B494C3C3}" dt="2022-09-09T15:43:01.880" v="15064" actId="113"/>
          <ac:spMkLst>
            <pc:docMk/>
            <pc:sldMk cId="3538322917" sldId="295"/>
            <ac:spMk id="2" creationId="{2DDFA9C4-133C-DAE6-C155-A60E04832961}"/>
          </ac:spMkLst>
        </pc:spChg>
        <pc:spChg chg="mod">
          <ac:chgData name="Ragan Jessica V." userId="d45c7e34-83c1-4367-add4-9e4c1ea8e2a3" providerId="ADAL" clId="{038CA5FB-523C-4CCF-8C9E-1DF0B494C3C3}" dt="2022-09-01T16:13:55.588" v="3263" actId="20577"/>
          <ac:spMkLst>
            <pc:docMk/>
            <pc:sldMk cId="3538322917" sldId="295"/>
            <ac:spMk id="3" creationId="{8975FF25-805B-E19D-06CE-80CACD0B0623}"/>
          </ac:spMkLst>
        </pc:spChg>
        <pc:picChg chg="add mod">
          <ac:chgData name="Ragan Jessica V." userId="d45c7e34-83c1-4367-add4-9e4c1ea8e2a3" providerId="ADAL" clId="{038CA5FB-523C-4CCF-8C9E-1DF0B494C3C3}" dt="2022-09-01T15:30:07.432" v="1760"/>
          <ac:picMkLst>
            <pc:docMk/>
            <pc:sldMk cId="3538322917" sldId="295"/>
            <ac:picMk id="4" creationId="{BB294755-4E33-0219-F234-B7D66D28EA5C}"/>
          </ac:picMkLst>
        </pc:picChg>
      </pc:sldChg>
      <pc:sldChg chg="addSp modSp new mod modNotesTx">
        <pc:chgData name="Ragan Jessica V." userId="d45c7e34-83c1-4367-add4-9e4c1ea8e2a3" providerId="ADAL" clId="{038CA5FB-523C-4CCF-8C9E-1DF0B494C3C3}" dt="2022-09-16T17:24:48.200" v="17478" actId="20577"/>
        <pc:sldMkLst>
          <pc:docMk/>
          <pc:sldMk cId="2442802657" sldId="296"/>
        </pc:sldMkLst>
        <pc:spChg chg="mod">
          <ac:chgData name="Ragan Jessica V." userId="d45c7e34-83c1-4367-add4-9e4c1ea8e2a3" providerId="ADAL" clId="{038CA5FB-523C-4CCF-8C9E-1DF0B494C3C3}" dt="2022-09-16T17:24:48.200" v="17478" actId="20577"/>
          <ac:spMkLst>
            <pc:docMk/>
            <pc:sldMk cId="2442802657" sldId="296"/>
            <ac:spMk id="2" creationId="{6F1023DA-824B-9ED8-A7B9-E9A911624C24}"/>
          </ac:spMkLst>
        </pc:spChg>
        <pc:spChg chg="mod">
          <ac:chgData name="Ragan Jessica V." userId="d45c7e34-83c1-4367-add4-9e4c1ea8e2a3" providerId="ADAL" clId="{038CA5FB-523C-4CCF-8C9E-1DF0B494C3C3}" dt="2022-09-01T15:33:55.443" v="1929" actId="20577"/>
          <ac:spMkLst>
            <pc:docMk/>
            <pc:sldMk cId="2442802657" sldId="296"/>
            <ac:spMk id="3" creationId="{302D66E1-F014-C441-5D7F-E716227E8525}"/>
          </ac:spMkLst>
        </pc:spChg>
        <pc:picChg chg="add mod modCrop">
          <ac:chgData name="Ragan Jessica V." userId="d45c7e34-83c1-4367-add4-9e4c1ea8e2a3" providerId="ADAL" clId="{038CA5FB-523C-4CCF-8C9E-1DF0B494C3C3}" dt="2022-09-09T14:19:14.853" v="14779" actId="1076"/>
          <ac:picMkLst>
            <pc:docMk/>
            <pc:sldMk cId="2442802657" sldId="296"/>
            <ac:picMk id="4" creationId="{3C9F8CC6-C3B5-007F-4BA8-9F10B4424128}"/>
          </ac:picMkLst>
        </pc:picChg>
      </pc:sldChg>
      <pc:sldChg chg="addSp modSp new add del mod ord modNotesTx">
        <pc:chgData name="Ragan Jessica V." userId="d45c7e34-83c1-4367-add4-9e4c1ea8e2a3" providerId="ADAL" clId="{038CA5FB-523C-4CCF-8C9E-1DF0B494C3C3}" dt="2022-09-09T20:06:23.180" v="17221" actId="20577"/>
        <pc:sldMkLst>
          <pc:docMk/>
          <pc:sldMk cId="1053915436" sldId="297"/>
        </pc:sldMkLst>
        <pc:spChg chg="mod">
          <ac:chgData name="Ragan Jessica V." userId="d45c7e34-83c1-4367-add4-9e4c1ea8e2a3" providerId="ADAL" clId="{038CA5FB-523C-4CCF-8C9E-1DF0B494C3C3}" dt="2022-09-07T01:55:59.855" v="9963" actId="1035"/>
          <ac:spMkLst>
            <pc:docMk/>
            <pc:sldMk cId="1053915436" sldId="297"/>
            <ac:spMk id="2" creationId="{36848636-058F-8AAE-FFE0-B76A6D63274F}"/>
          </ac:spMkLst>
        </pc:spChg>
        <pc:spChg chg="mod">
          <ac:chgData name="Ragan Jessica V." userId="d45c7e34-83c1-4367-add4-9e4c1ea8e2a3" providerId="ADAL" clId="{038CA5FB-523C-4CCF-8C9E-1DF0B494C3C3}" dt="2022-09-01T16:10:47.862" v="3222" actId="20577"/>
          <ac:spMkLst>
            <pc:docMk/>
            <pc:sldMk cId="1053915436" sldId="297"/>
            <ac:spMk id="3" creationId="{CB043839-5691-4705-BF06-AE702AF96815}"/>
          </ac:spMkLst>
        </pc:spChg>
        <pc:picChg chg="add mod">
          <ac:chgData name="Ragan Jessica V." userId="d45c7e34-83c1-4367-add4-9e4c1ea8e2a3" providerId="ADAL" clId="{038CA5FB-523C-4CCF-8C9E-1DF0B494C3C3}" dt="2022-09-07T01:56:09.458" v="9966" actId="1076"/>
          <ac:picMkLst>
            <pc:docMk/>
            <pc:sldMk cId="1053915436" sldId="297"/>
            <ac:picMk id="4" creationId="{2D77798B-C8EC-0686-A7B4-8845B1C21C93}"/>
          </ac:picMkLst>
        </pc:picChg>
      </pc:sldChg>
      <pc:sldChg chg="modSp new del mod">
        <pc:chgData name="Ragan Jessica V." userId="d45c7e34-83c1-4367-add4-9e4c1ea8e2a3" providerId="ADAL" clId="{038CA5FB-523C-4CCF-8C9E-1DF0B494C3C3}" dt="2022-09-01T16:15:34.030" v="3386" actId="47"/>
        <pc:sldMkLst>
          <pc:docMk/>
          <pc:sldMk cId="1277797627" sldId="298"/>
        </pc:sldMkLst>
        <pc:spChg chg="mod">
          <ac:chgData name="Ragan Jessica V." userId="d45c7e34-83c1-4367-add4-9e4c1ea8e2a3" providerId="ADAL" clId="{038CA5FB-523C-4CCF-8C9E-1DF0B494C3C3}" dt="2022-09-01T16:15:13.801" v="3385" actId="20577"/>
          <ac:spMkLst>
            <pc:docMk/>
            <pc:sldMk cId="1277797627" sldId="298"/>
            <ac:spMk id="2" creationId="{C5D0401F-3341-A714-F68B-DD5353A6A121}"/>
          </ac:spMkLst>
        </pc:spChg>
        <pc:spChg chg="mod">
          <ac:chgData name="Ragan Jessica V." userId="d45c7e34-83c1-4367-add4-9e4c1ea8e2a3" providerId="ADAL" clId="{038CA5FB-523C-4CCF-8C9E-1DF0B494C3C3}" dt="2022-09-01T16:14:05.319" v="3284" actId="20577"/>
          <ac:spMkLst>
            <pc:docMk/>
            <pc:sldMk cId="1277797627" sldId="298"/>
            <ac:spMk id="3" creationId="{6650CE0F-87CE-9A7D-4C23-0338015104E1}"/>
          </ac:spMkLst>
        </pc:spChg>
      </pc:sldChg>
      <pc:sldChg chg="addSp modSp new mod">
        <pc:chgData name="Ragan Jessica V." userId="d45c7e34-83c1-4367-add4-9e4c1ea8e2a3" providerId="ADAL" clId="{038CA5FB-523C-4CCF-8C9E-1DF0B494C3C3}" dt="2022-09-09T14:20:04.227" v="14797" actId="20577"/>
        <pc:sldMkLst>
          <pc:docMk/>
          <pc:sldMk cId="4263294151" sldId="298"/>
        </pc:sldMkLst>
        <pc:spChg chg="mod">
          <ac:chgData name="Ragan Jessica V." userId="d45c7e34-83c1-4367-add4-9e4c1ea8e2a3" providerId="ADAL" clId="{038CA5FB-523C-4CCF-8C9E-1DF0B494C3C3}" dt="2022-09-09T14:20:04.227" v="14797" actId="20577"/>
          <ac:spMkLst>
            <pc:docMk/>
            <pc:sldMk cId="4263294151" sldId="298"/>
            <ac:spMk id="2" creationId="{B8A59270-6E63-F657-C39A-6B8BF34B52AB}"/>
          </ac:spMkLst>
        </pc:spChg>
        <pc:spChg chg="mod">
          <ac:chgData name="Ragan Jessica V." userId="d45c7e34-83c1-4367-add4-9e4c1ea8e2a3" providerId="ADAL" clId="{038CA5FB-523C-4CCF-8C9E-1DF0B494C3C3}" dt="2022-09-07T01:56:19.398" v="9968" actId="1076"/>
          <ac:spMkLst>
            <pc:docMk/>
            <pc:sldMk cId="4263294151" sldId="298"/>
            <ac:spMk id="3" creationId="{C2655BFB-040C-CB0C-B3B7-6E99946B8B18}"/>
          </ac:spMkLst>
        </pc:spChg>
        <pc:picChg chg="add mod">
          <ac:chgData name="Ragan Jessica V." userId="d45c7e34-83c1-4367-add4-9e4c1ea8e2a3" providerId="ADAL" clId="{038CA5FB-523C-4CCF-8C9E-1DF0B494C3C3}" dt="2022-09-07T01:56:51.267" v="10035" actId="1076"/>
          <ac:picMkLst>
            <pc:docMk/>
            <pc:sldMk cId="4263294151" sldId="298"/>
            <ac:picMk id="5" creationId="{D86553B6-D47B-77B0-592A-5501F659C140}"/>
          </ac:picMkLst>
        </pc:picChg>
      </pc:sldChg>
      <pc:sldChg chg="addSp delSp modSp new add del mod ord">
        <pc:chgData name="Ragan Jessica V." userId="d45c7e34-83c1-4367-add4-9e4c1ea8e2a3" providerId="ADAL" clId="{038CA5FB-523C-4CCF-8C9E-1DF0B494C3C3}" dt="2022-09-15T12:48:14.225" v="17473" actId="20577"/>
        <pc:sldMkLst>
          <pc:docMk/>
          <pc:sldMk cId="3420838944" sldId="299"/>
        </pc:sldMkLst>
        <pc:spChg chg="mod">
          <ac:chgData name="Ragan Jessica V." userId="d45c7e34-83c1-4367-add4-9e4c1ea8e2a3" providerId="ADAL" clId="{038CA5FB-523C-4CCF-8C9E-1DF0B494C3C3}" dt="2022-09-01T16:32:51.009" v="3684" actId="20577"/>
          <ac:spMkLst>
            <pc:docMk/>
            <pc:sldMk cId="3420838944" sldId="299"/>
            <ac:spMk id="2" creationId="{D6B59129-9A39-0679-F4E2-CD370A9717B1}"/>
          </ac:spMkLst>
        </pc:spChg>
        <pc:spChg chg="del mod">
          <ac:chgData name="Ragan Jessica V." userId="d45c7e34-83c1-4367-add4-9e4c1ea8e2a3" providerId="ADAL" clId="{038CA5FB-523C-4CCF-8C9E-1DF0B494C3C3}" dt="2022-09-01T16:28:44.162" v="3580" actId="478"/>
          <ac:spMkLst>
            <pc:docMk/>
            <pc:sldMk cId="3420838944" sldId="299"/>
            <ac:spMk id="3" creationId="{4DD33B3B-6D00-A140-1F24-EA2483E0642F}"/>
          </ac:spMkLst>
        </pc:spChg>
        <pc:spChg chg="add mod">
          <ac:chgData name="Ragan Jessica V." userId="d45c7e34-83c1-4367-add4-9e4c1ea8e2a3" providerId="ADAL" clId="{038CA5FB-523C-4CCF-8C9E-1DF0B494C3C3}" dt="2022-09-15T12:48:14.225" v="17473" actId="20577"/>
          <ac:spMkLst>
            <pc:docMk/>
            <pc:sldMk cId="3420838944" sldId="299"/>
            <ac:spMk id="12" creationId="{9542B1D5-2293-2720-4608-CE755A73A7B7}"/>
          </ac:spMkLst>
        </pc:spChg>
        <pc:spChg chg="add mod">
          <ac:chgData name="Ragan Jessica V." userId="d45c7e34-83c1-4367-add4-9e4c1ea8e2a3" providerId="ADAL" clId="{038CA5FB-523C-4CCF-8C9E-1DF0B494C3C3}" dt="2022-09-15T12:48:08.435" v="17465" actId="20577"/>
          <ac:spMkLst>
            <pc:docMk/>
            <pc:sldMk cId="3420838944" sldId="299"/>
            <ac:spMk id="13" creationId="{5BEA56F6-2D79-EE84-871B-875D64BCE758}"/>
          </ac:spMkLst>
        </pc:spChg>
        <pc:picChg chg="add del mod">
          <ac:chgData name="Ragan Jessica V." userId="d45c7e34-83c1-4367-add4-9e4c1ea8e2a3" providerId="ADAL" clId="{038CA5FB-523C-4CCF-8C9E-1DF0B494C3C3}" dt="2022-09-01T16:29:03.932" v="3583" actId="478"/>
          <ac:picMkLst>
            <pc:docMk/>
            <pc:sldMk cId="3420838944" sldId="299"/>
            <ac:picMk id="5" creationId="{7B80D6F8-CA6C-A731-A7DC-4A47E1387B31}"/>
          </ac:picMkLst>
        </pc:picChg>
        <pc:picChg chg="add del mod modCrop">
          <ac:chgData name="Ragan Jessica V." userId="d45c7e34-83c1-4367-add4-9e4c1ea8e2a3" providerId="ADAL" clId="{038CA5FB-523C-4CCF-8C9E-1DF0B494C3C3}" dt="2022-09-01T16:32:45.268" v="3674" actId="478"/>
          <ac:picMkLst>
            <pc:docMk/>
            <pc:sldMk cId="3420838944" sldId="299"/>
            <ac:picMk id="7" creationId="{A9E3779C-0A35-6001-EDE9-B5AB481D9617}"/>
          </ac:picMkLst>
        </pc:picChg>
        <pc:picChg chg="add del mod">
          <ac:chgData name="Ragan Jessica V." userId="d45c7e34-83c1-4367-add4-9e4c1ea8e2a3" providerId="ADAL" clId="{038CA5FB-523C-4CCF-8C9E-1DF0B494C3C3}" dt="2022-09-01T16:32:45.707" v="3675" actId="478"/>
          <ac:picMkLst>
            <pc:docMk/>
            <pc:sldMk cId="3420838944" sldId="299"/>
            <ac:picMk id="9" creationId="{ECDCB4A2-706D-EE7D-DF03-338329EDB025}"/>
          </ac:picMkLst>
        </pc:picChg>
        <pc:picChg chg="add del mod">
          <ac:chgData name="Ragan Jessica V." userId="d45c7e34-83c1-4367-add4-9e4c1ea8e2a3" providerId="ADAL" clId="{038CA5FB-523C-4CCF-8C9E-1DF0B494C3C3}" dt="2022-09-01T16:32:42.657" v="3673" actId="22"/>
          <ac:picMkLst>
            <pc:docMk/>
            <pc:sldMk cId="3420838944" sldId="299"/>
            <ac:picMk id="11" creationId="{17657F3E-529A-9E83-6203-77BBF1FDD126}"/>
          </ac:picMkLst>
        </pc:picChg>
      </pc:sldChg>
      <pc:sldChg chg="modSp new mod">
        <pc:chgData name="Ragan Jessica V." userId="d45c7e34-83c1-4367-add4-9e4c1ea8e2a3" providerId="ADAL" clId="{038CA5FB-523C-4CCF-8C9E-1DF0B494C3C3}" dt="2022-09-09T14:20:08.819" v="14800" actId="20577"/>
        <pc:sldMkLst>
          <pc:docMk/>
          <pc:sldMk cId="2408280316" sldId="300"/>
        </pc:sldMkLst>
        <pc:spChg chg="mod">
          <ac:chgData name="Ragan Jessica V." userId="d45c7e34-83c1-4367-add4-9e4c1ea8e2a3" providerId="ADAL" clId="{038CA5FB-523C-4CCF-8C9E-1DF0B494C3C3}" dt="2022-09-09T14:20:08.819" v="14800" actId="20577"/>
          <ac:spMkLst>
            <pc:docMk/>
            <pc:sldMk cId="2408280316" sldId="300"/>
            <ac:spMk id="2" creationId="{433383DE-BF54-BD35-1085-05E487D5BD48}"/>
          </ac:spMkLst>
        </pc:spChg>
        <pc:spChg chg="mod">
          <ac:chgData name="Ragan Jessica V." userId="d45c7e34-83c1-4367-add4-9e4c1ea8e2a3" providerId="ADAL" clId="{038CA5FB-523C-4CCF-8C9E-1DF0B494C3C3}" dt="2022-09-01T16:49:45.551" v="4090" actId="20577"/>
          <ac:spMkLst>
            <pc:docMk/>
            <pc:sldMk cId="2408280316" sldId="300"/>
            <ac:spMk id="3" creationId="{E92D5118-C6A6-C61B-E6A1-64612A9792A2}"/>
          </ac:spMkLst>
        </pc:spChg>
      </pc:sldChg>
      <pc:sldChg chg="new del">
        <pc:chgData name="Ragan Jessica V." userId="d45c7e34-83c1-4367-add4-9e4c1ea8e2a3" providerId="ADAL" clId="{038CA5FB-523C-4CCF-8C9E-1DF0B494C3C3}" dt="2022-09-01T20:39:32.181" v="6542" actId="47"/>
        <pc:sldMkLst>
          <pc:docMk/>
          <pc:sldMk cId="265135805" sldId="301"/>
        </pc:sldMkLst>
      </pc:sldChg>
      <pc:sldChg chg="addSp modSp new del mod ord">
        <pc:chgData name="Ragan Jessica V." userId="d45c7e34-83c1-4367-add4-9e4c1ea8e2a3" providerId="ADAL" clId="{038CA5FB-523C-4CCF-8C9E-1DF0B494C3C3}" dt="2022-09-01T17:29:01.447" v="6516" actId="47"/>
        <pc:sldMkLst>
          <pc:docMk/>
          <pc:sldMk cId="1362408109" sldId="301"/>
        </pc:sldMkLst>
        <pc:spChg chg="mod">
          <ac:chgData name="Ragan Jessica V." userId="d45c7e34-83c1-4367-add4-9e4c1ea8e2a3" providerId="ADAL" clId="{038CA5FB-523C-4CCF-8C9E-1DF0B494C3C3}" dt="2022-09-01T16:57:52.167" v="5325" actId="20577"/>
          <ac:spMkLst>
            <pc:docMk/>
            <pc:sldMk cId="1362408109" sldId="301"/>
            <ac:spMk id="2" creationId="{4F7BA90B-3389-21AA-C269-624BB2807B5C}"/>
          </ac:spMkLst>
        </pc:spChg>
        <pc:spChg chg="mod">
          <ac:chgData name="Ragan Jessica V." userId="d45c7e34-83c1-4367-add4-9e4c1ea8e2a3" providerId="ADAL" clId="{038CA5FB-523C-4CCF-8C9E-1DF0B494C3C3}" dt="2022-09-01T16:53:52.419" v="4537" actId="20577"/>
          <ac:spMkLst>
            <pc:docMk/>
            <pc:sldMk cId="1362408109" sldId="301"/>
            <ac:spMk id="3" creationId="{94A7513F-704A-9101-EFC8-1904BDD4B048}"/>
          </ac:spMkLst>
        </pc:spChg>
        <pc:spChg chg="add mod">
          <ac:chgData name="Ragan Jessica V." userId="d45c7e34-83c1-4367-add4-9e4c1ea8e2a3" providerId="ADAL" clId="{038CA5FB-523C-4CCF-8C9E-1DF0B494C3C3}" dt="2022-09-01T16:57:34.907" v="5275" actId="2711"/>
          <ac:spMkLst>
            <pc:docMk/>
            <pc:sldMk cId="1362408109" sldId="301"/>
            <ac:spMk id="4" creationId="{F5A42EBD-D42E-1B91-E4A6-230347E8A1B1}"/>
          </ac:spMkLst>
        </pc:spChg>
      </pc:sldChg>
      <pc:sldChg chg="modSp new add del mod">
        <pc:chgData name="Ragan Jessica V." userId="d45c7e34-83c1-4367-add4-9e4c1ea8e2a3" providerId="ADAL" clId="{038CA5FB-523C-4CCF-8C9E-1DF0B494C3C3}" dt="2022-09-09T20:06:39.417" v="17222" actId="47"/>
        <pc:sldMkLst>
          <pc:docMk/>
          <pc:sldMk cId="1928296399" sldId="301"/>
        </pc:sldMkLst>
        <pc:spChg chg="mod">
          <ac:chgData name="Ragan Jessica V." userId="d45c7e34-83c1-4367-add4-9e4c1ea8e2a3" providerId="ADAL" clId="{038CA5FB-523C-4CCF-8C9E-1DF0B494C3C3}" dt="2022-09-07T02:00:19.608" v="10104" actId="1035"/>
          <ac:spMkLst>
            <pc:docMk/>
            <pc:sldMk cId="1928296399" sldId="301"/>
            <ac:spMk id="2" creationId="{99DFA0B4-5199-7189-4E27-9536356B8881}"/>
          </ac:spMkLst>
        </pc:spChg>
        <pc:spChg chg="mod">
          <ac:chgData name="Ragan Jessica V." userId="d45c7e34-83c1-4367-add4-9e4c1ea8e2a3" providerId="ADAL" clId="{038CA5FB-523C-4CCF-8C9E-1DF0B494C3C3}" dt="2022-09-01T20:39:55.992" v="6577" actId="20577"/>
          <ac:spMkLst>
            <pc:docMk/>
            <pc:sldMk cId="1928296399" sldId="301"/>
            <ac:spMk id="3" creationId="{90BF221E-6761-F861-75C1-940B62659AC3}"/>
          </ac:spMkLst>
        </pc:spChg>
      </pc:sldChg>
      <pc:sldChg chg="modSp new del mod">
        <pc:chgData name="Ragan Jessica V." userId="d45c7e34-83c1-4367-add4-9e4c1ea8e2a3" providerId="ADAL" clId="{038CA5FB-523C-4CCF-8C9E-1DF0B494C3C3}" dt="2022-09-01T16:52:39.354" v="4476" actId="47"/>
        <pc:sldMkLst>
          <pc:docMk/>
          <pc:sldMk cId="3445550396" sldId="301"/>
        </pc:sldMkLst>
        <pc:spChg chg="mod">
          <ac:chgData name="Ragan Jessica V." userId="d45c7e34-83c1-4367-add4-9e4c1ea8e2a3" providerId="ADAL" clId="{038CA5FB-523C-4CCF-8C9E-1DF0B494C3C3}" dt="2022-09-01T16:52:33.566" v="4475" actId="20577"/>
          <ac:spMkLst>
            <pc:docMk/>
            <pc:sldMk cId="3445550396" sldId="301"/>
            <ac:spMk id="3" creationId="{F867D098-699C-6C04-76F3-5697164A11C2}"/>
          </ac:spMkLst>
        </pc:spChg>
      </pc:sldChg>
      <pc:sldChg chg="modSp new del mod ord modNotesTx">
        <pc:chgData name="Ragan Jessica V." userId="d45c7e34-83c1-4367-add4-9e4c1ea8e2a3" providerId="ADAL" clId="{038CA5FB-523C-4CCF-8C9E-1DF0B494C3C3}" dt="2022-09-09T14:14:11.639" v="14721" actId="47"/>
        <pc:sldMkLst>
          <pc:docMk/>
          <pc:sldMk cId="2812974395" sldId="302"/>
        </pc:sldMkLst>
        <pc:spChg chg="mod">
          <ac:chgData name="Ragan Jessica V." userId="d45c7e34-83c1-4367-add4-9e4c1ea8e2a3" providerId="ADAL" clId="{038CA5FB-523C-4CCF-8C9E-1DF0B494C3C3}" dt="2022-09-07T01:54:44.318" v="9885" actId="20577"/>
          <ac:spMkLst>
            <pc:docMk/>
            <pc:sldMk cId="2812974395" sldId="302"/>
            <ac:spMk id="2" creationId="{BC5EF023-0DB1-EF4B-AFE1-B65D6B085AB0}"/>
          </ac:spMkLst>
        </pc:spChg>
        <pc:spChg chg="mod">
          <ac:chgData name="Ragan Jessica V." userId="d45c7e34-83c1-4367-add4-9e4c1ea8e2a3" providerId="ADAL" clId="{038CA5FB-523C-4CCF-8C9E-1DF0B494C3C3}" dt="2022-09-06T23:05:58.104" v="7474" actId="20577"/>
          <ac:spMkLst>
            <pc:docMk/>
            <pc:sldMk cId="2812974395" sldId="302"/>
            <ac:spMk id="3" creationId="{E34A4554-EDAD-C768-3402-77032CDFF9BD}"/>
          </ac:spMkLst>
        </pc:spChg>
      </pc:sldChg>
      <pc:sldChg chg="modSp new del mod">
        <pc:chgData name="Ragan Jessica V." userId="d45c7e34-83c1-4367-add4-9e4c1ea8e2a3" providerId="ADAL" clId="{038CA5FB-523C-4CCF-8C9E-1DF0B494C3C3}" dt="2022-09-07T00:20:32.641" v="8554" actId="47"/>
        <pc:sldMkLst>
          <pc:docMk/>
          <pc:sldMk cId="3119876773" sldId="303"/>
        </pc:sldMkLst>
        <pc:spChg chg="mod">
          <ac:chgData name="Ragan Jessica V." userId="d45c7e34-83c1-4367-add4-9e4c1ea8e2a3" providerId="ADAL" clId="{038CA5FB-523C-4CCF-8C9E-1DF0B494C3C3}" dt="2022-09-07T00:20:22.036" v="8553" actId="20577"/>
          <ac:spMkLst>
            <pc:docMk/>
            <pc:sldMk cId="3119876773" sldId="303"/>
            <ac:spMk id="2" creationId="{59D5147A-7C3E-2074-7B66-45CE42DB1BAB}"/>
          </ac:spMkLst>
        </pc:spChg>
      </pc:sldChg>
      <pc:sldChg chg="modSp new mod modNotesTx">
        <pc:chgData name="Ragan Jessica V." userId="d45c7e34-83c1-4367-add4-9e4c1ea8e2a3" providerId="ADAL" clId="{038CA5FB-523C-4CCF-8C9E-1DF0B494C3C3}" dt="2022-09-08T18:38:43.822" v="14194" actId="20577"/>
        <pc:sldMkLst>
          <pc:docMk/>
          <pc:sldMk cId="3295801182" sldId="303"/>
        </pc:sldMkLst>
        <pc:spChg chg="mod">
          <ac:chgData name="Ragan Jessica V." userId="d45c7e34-83c1-4367-add4-9e4c1ea8e2a3" providerId="ADAL" clId="{038CA5FB-523C-4CCF-8C9E-1DF0B494C3C3}" dt="2022-09-07T01:57:22.851" v="10081" actId="1035"/>
          <ac:spMkLst>
            <pc:docMk/>
            <pc:sldMk cId="3295801182" sldId="303"/>
            <ac:spMk id="2" creationId="{00AF21AC-BD44-C998-8490-A9650F4C3D12}"/>
          </ac:spMkLst>
        </pc:spChg>
        <pc:spChg chg="mod">
          <ac:chgData name="Ragan Jessica V." userId="d45c7e34-83c1-4367-add4-9e4c1ea8e2a3" providerId="ADAL" clId="{038CA5FB-523C-4CCF-8C9E-1DF0B494C3C3}" dt="2022-09-07T00:24:08.169" v="9033" actId="20577"/>
          <ac:spMkLst>
            <pc:docMk/>
            <pc:sldMk cId="3295801182" sldId="303"/>
            <ac:spMk id="3" creationId="{4A19A025-B481-44F7-3894-E56C2385C9AC}"/>
          </ac:spMkLst>
        </pc:spChg>
      </pc:sldChg>
      <pc:sldChg chg="modSp add del mod ord">
        <pc:chgData name="Ragan Jessica V." userId="d45c7e34-83c1-4367-add4-9e4c1ea8e2a3" providerId="ADAL" clId="{038CA5FB-523C-4CCF-8C9E-1DF0B494C3C3}" dt="2022-09-09T14:14:22.895" v="14723" actId="47"/>
        <pc:sldMkLst>
          <pc:docMk/>
          <pc:sldMk cId="672986847" sldId="304"/>
        </pc:sldMkLst>
        <pc:spChg chg="mod">
          <ac:chgData name="Ragan Jessica V." userId="d45c7e34-83c1-4367-add4-9e4c1ea8e2a3" providerId="ADAL" clId="{038CA5FB-523C-4CCF-8C9E-1DF0B494C3C3}" dt="2022-09-08T18:50:16.729" v="14539" actId="255"/>
          <ac:spMkLst>
            <pc:docMk/>
            <pc:sldMk cId="672986847" sldId="304"/>
            <ac:spMk id="12" creationId="{9542B1D5-2293-2720-4608-CE755A73A7B7}"/>
          </ac:spMkLst>
        </pc:spChg>
        <pc:spChg chg="mod">
          <ac:chgData name="Ragan Jessica V." userId="d45c7e34-83c1-4367-add4-9e4c1ea8e2a3" providerId="ADAL" clId="{038CA5FB-523C-4CCF-8C9E-1DF0B494C3C3}" dt="2022-09-08T18:50:47.377" v="14544" actId="255"/>
          <ac:spMkLst>
            <pc:docMk/>
            <pc:sldMk cId="672986847" sldId="304"/>
            <ac:spMk id="13" creationId="{5BEA56F6-2D79-EE84-871B-875D64BCE758}"/>
          </ac:spMkLst>
        </pc:spChg>
      </pc:sldChg>
      <pc:sldChg chg="add del">
        <pc:chgData name="Ragan Jessica V." userId="d45c7e34-83c1-4367-add4-9e4c1ea8e2a3" providerId="ADAL" clId="{038CA5FB-523C-4CCF-8C9E-1DF0B494C3C3}" dt="2022-09-09T15:44:07.242" v="15067"/>
        <pc:sldMkLst>
          <pc:docMk/>
          <pc:sldMk cId="1928296399" sldId="304"/>
        </pc:sldMkLst>
      </pc:sldChg>
      <pc:sldChg chg="modSp add mod">
        <pc:chgData name="Ragan Jessica V." userId="d45c7e34-83c1-4367-add4-9e4c1ea8e2a3" providerId="ADAL" clId="{038CA5FB-523C-4CCF-8C9E-1DF0B494C3C3}" dt="2022-09-17T14:35:44.272" v="18181" actId="20577"/>
        <pc:sldMkLst>
          <pc:docMk/>
          <pc:sldMk cId="3827452024" sldId="304"/>
        </pc:sldMkLst>
        <pc:spChg chg="mod">
          <ac:chgData name="Ragan Jessica V." userId="d45c7e34-83c1-4367-add4-9e4c1ea8e2a3" providerId="ADAL" clId="{038CA5FB-523C-4CCF-8C9E-1DF0B494C3C3}" dt="2022-09-17T14:18:09.203" v="17531" actId="20577"/>
          <ac:spMkLst>
            <pc:docMk/>
            <pc:sldMk cId="3827452024" sldId="304"/>
            <ac:spMk id="2" creationId="{99DFA0B4-5199-7189-4E27-9536356B8881}"/>
          </ac:spMkLst>
        </pc:spChg>
        <pc:spChg chg="mod">
          <ac:chgData name="Ragan Jessica V." userId="d45c7e34-83c1-4367-add4-9e4c1ea8e2a3" providerId="ADAL" clId="{038CA5FB-523C-4CCF-8C9E-1DF0B494C3C3}" dt="2022-09-17T14:35:44.272" v="18181" actId="20577"/>
          <ac:spMkLst>
            <pc:docMk/>
            <pc:sldMk cId="3827452024" sldId="304"/>
            <ac:spMk id="3" creationId="{90BF221E-6761-F861-75C1-940B62659AC3}"/>
          </ac:spMkLst>
        </pc:spChg>
        <pc:spChg chg="mod">
          <ac:chgData name="Ragan Jessica V." userId="d45c7e34-83c1-4367-add4-9e4c1ea8e2a3" providerId="ADAL" clId="{038CA5FB-523C-4CCF-8C9E-1DF0B494C3C3}" dt="2022-09-17T14:24:44.987" v="18046" actId="1076"/>
          <ac:spMkLst>
            <pc:docMk/>
            <pc:sldMk cId="3827452024" sldId="304"/>
            <ac:spMk id="4" creationId="{490C5B2B-3EAD-7C63-7B99-8B5D6753D7A1}"/>
          </ac:spMkLst>
        </pc:spChg>
      </pc:sldChg>
      <pc:sldChg chg="modSp add mod ord modNotesTx">
        <pc:chgData name="Ragan Jessica V." userId="d45c7e34-83c1-4367-add4-9e4c1ea8e2a3" providerId="ADAL" clId="{038CA5FB-523C-4CCF-8C9E-1DF0B494C3C3}" dt="2022-09-21T15:58:56.620" v="18350" actId="20577"/>
        <pc:sldMkLst>
          <pc:docMk/>
          <pc:sldMk cId="2513167998" sldId="306"/>
        </pc:sldMkLst>
        <pc:spChg chg="mod">
          <ac:chgData name="Ragan Jessica V." userId="d45c7e34-83c1-4367-add4-9e4c1ea8e2a3" providerId="ADAL" clId="{038CA5FB-523C-4CCF-8C9E-1DF0B494C3C3}" dt="2022-09-09T14:13:45.989" v="14716" actId="20577"/>
          <ac:spMkLst>
            <pc:docMk/>
            <pc:sldMk cId="2513167998" sldId="306"/>
            <ac:spMk id="2" creationId="{8BB527A5-58BF-A344-BDFD-71AF612A64D7}"/>
          </ac:spMkLst>
        </pc:spChg>
        <pc:spChg chg="mod">
          <ac:chgData name="Ragan Jessica V." userId="d45c7e34-83c1-4367-add4-9e4c1ea8e2a3" providerId="ADAL" clId="{038CA5FB-523C-4CCF-8C9E-1DF0B494C3C3}" dt="2022-09-09T14:21:15.357" v="14804" actId="20577"/>
          <ac:spMkLst>
            <pc:docMk/>
            <pc:sldMk cId="2513167998" sldId="306"/>
            <ac:spMk id="6" creationId="{41319465-20D6-35F9-0D27-CA4DF76E503B}"/>
          </ac:spMkLst>
        </pc:spChg>
        <pc:spChg chg="mod">
          <ac:chgData name="Ragan Jessica V." userId="d45c7e34-83c1-4367-add4-9e4c1ea8e2a3" providerId="ADAL" clId="{038CA5FB-523C-4CCF-8C9E-1DF0B494C3C3}" dt="2022-09-21T15:58:14.164" v="18348" actId="20577"/>
          <ac:spMkLst>
            <pc:docMk/>
            <pc:sldMk cId="2513167998" sldId="306"/>
            <ac:spMk id="7" creationId="{6686672A-7E2A-0163-66A8-16332D34B96C}"/>
          </ac:spMkLst>
        </pc:spChg>
      </pc:sldChg>
      <pc:sldChg chg="add modNotesTx">
        <pc:chgData name="Ragan Jessica V." userId="d45c7e34-83c1-4367-add4-9e4c1ea8e2a3" providerId="ADAL" clId="{038CA5FB-523C-4CCF-8C9E-1DF0B494C3C3}" dt="2022-09-09T20:03:17.990" v="16619" actId="20577"/>
        <pc:sldMkLst>
          <pc:docMk/>
          <pc:sldMk cId="2812974395" sldId="307"/>
        </pc:sldMkLst>
      </pc:sldChg>
      <pc:sldChg chg="modSp add mod">
        <pc:chgData name="Ragan Jessica V." userId="d45c7e34-83c1-4367-add4-9e4c1ea8e2a3" providerId="ADAL" clId="{038CA5FB-523C-4CCF-8C9E-1DF0B494C3C3}" dt="2022-09-15T12:47:54.065" v="17455" actId="20577"/>
        <pc:sldMkLst>
          <pc:docMk/>
          <pc:sldMk cId="672986847" sldId="309"/>
        </pc:sldMkLst>
        <pc:spChg chg="mod">
          <ac:chgData name="Ragan Jessica V." userId="d45c7e34-83c1-4367-add4-9e4c1ea8e2a3" providerId="ADAL" clId="{038CA5FB-523C-4CCF-8C9E-1DF0B494C3C3}" dt="2022-09-15T12:47:54.065" v="17455" actId="20577"/>
          <ac:spMkLst>
            <pc:docMk/>
            <pc:sldMk cId="672986847" sldId="309"/>
            <ac:spMk id="12" creationId="{9542B1D5-2293-2720-4608-CE755A73A7B7}"/>
          </ac:spMkLst>
        </pc:spChg>
        <pc:spChg chg="mod">
          <ac:chgData name="Ragan Jessica V." userId="d45c7e34-83c1-4367-add4-9e4c1ea8e2a3" providerId="ADAL" clId="{038CA5FB-523C-4CCF-8C9E-1DF0B494C3C3}" dt="2022-09-15T12:47:51.596" v="17451" actId="20577"/>
          <ac:spMkLst>
            <pc:docMk/>
            <pc:sldMk cId="672986847" sldId="309"/>
            <ac:spMk id="13" creationId="{5BEA56F6-2D79-EE84-871B-875D64BCE758}"/>
          </ac:spMkLst>
        </pc:spChg>
      </pc:sldChg>
      <pc:sldChg chg="modSp new del mod">
        <pc:chgData name="Ragan Jessica V." userId="d45c7e34-83c1-4367-add4-9e4c1ea8e2a3" providerId="ADAL" clId="{038CA5FB-523C-4CCF-8C9E-1DF0B494C3C3}" dt="2022-09-17T14:35:25.796" v="18153" actId="47"/>
        <pc:sldMkLst>
          <pc:docMk/>
          <pc:sldMk cId="326586146" sldId="310"/>
        </pc:sldMkLst>
        <pc:spChg chg="mod">
          <ac:chgData name="Ragan Jessica V." userId="d45c7e34-83c1-4367-add4-9e4c1ea8e2a3" providerId="ADAL" clId="{038CA5FB-523C-4CCF-8C9E-1DF0B494C3C3}" dt="2022-09-17T14:25:55.018" v="18107" actId="6549"/>
          <ac:spMkLst>
            <pc:docMk/>
            <pc:sldMk cId="326586146" sldId="310"/>
            <ac:spMk id="2" creationId="{883C7B7F-703E-7D9B-F456-8AAFA6566BD6}"/>
          </ac:spMkLst>
        </pc:spChg>
        <pc:spChg chg="mod">
          <ac:chgData name="Ragan Jessica V." userId="d45c7e34-83c1-4367-add4-9e4c1ea8e2a3" providerId="ADAL" clId="{038CA5FB-523C-4CCF-8C9E-1DF0B494C3C3}" dt="2022-09-17T14:26:44.748" v="18152" actId="20577"/>
          <ac:spMkLst>
            <pc:docMk/>
            <pc:sldMk cId="326586146" sldId="310"/>
            <ac:spMk id="3" creationId="{08B73926-8CC5-25AD-C644-6331ABDA4F34}"/>
          </ac:spMkLst>
        </pc:spChg>
      </pc:sldChg>
      <pc:sldChg chg="modSp new del mod">
        <pc:chgData name="Ragan Jessica V." userId="d45c7e34-83c1-4367-add4-9e4c1ea8e2a3" providerId="ADAL" clId="{038CA5FB-523C-4CCF-8C9E-1DF0B494C3C3}" dt="2022-09-17T14:37:03.086" v="18340" actId="47"/>
        <pc:sldMkLst>
          <pc:docMk/>
          <pc:sldMk cId="3821309453" sldId="310"/>
        </pc:sldMkLst>
        <pc:spChg chg="mod">
          <ac:chgData name="Ragan Jessica V." userId="d45c7e34-83c1-4367-add4-9e4c1ea8e2a3" providerId="ADAL" clId="{038CA5FB-523C-4CCF-8C9E-1DF0B494C3C3}" dt="2022-09-17T14:36:56.513" v="18339" actId="20577"/>
          <ac:spMkLst>
            <pc:docMk/>
            <pc:sldMk cId="3821309453" sldId="310"/>
            <ac:spMk id="2" creationId="{7243D60F-4C87-F14C-EEB6-DE89B80A0C31}"/>
          </ac:spMkLst>
        </pc:spChg>
        <pc:spChg chg="mod">
          <ac:chgData name="Ragan Jessica V." userId="d45c7e34-83c1-4367-add4-9e4c1ea8e2a3" providerId="ADAL" clId="{038CA5FB-523C-4CCF-8C9E-1DF0B494C3C3}" dt="2022-09-17T14:35:52.285" v="18191" actId="20577"/>
          <ac:spMkLst>
            <pc:docMk/>
            <pc:sldMk cId="3821309453" sldId="310"/>
            <ac:spMk id="3" creationId="{83AD4F2D-B70F-5E9A-0153-6ECB64D8DCBD}"/>
          </ac:spMkLst>
        </pc:spChg>
      </pc:sldChg>
      <pc:sldMasterChg chg="delSldLayout">
        <pc:chgData name="Ragan Jessica V." userId="d45c7e34-83c1-4367-add4-9e4c1ea8e2a3" providerId="ADAL" clId="{038CA5FB-523C-4CCF-8C9E-1DF0B494C3C3}" dt="2022-09-09T14:13:06.735" v="14654" actId="47"/>
        <pc:sldMasterMkLst>
          <pc:docMk/>
          <pc:sldMasterMk cId="0" sldId="2147483653"/>
        </pc:sldMasterMkLst>
        <pc:sldLayoutChg chg="del">
          <pc:chgData name="Ragan Jessica V." userId="d45c7e34-83c1-4367-add4-9e4c1ea8e2a3" providerId="ADAL" clId="{038CA5FB-523C-4CCF-8C9E-1DF0B494C3C3}" dt="2022-09-09T14:13:06.735" v="14654" actId="47"/>
          <pc:sldLayoutMkLst>
            <pc:docMk/>
            <pc:sldMasterMk cId="0" sldId="2147483653"/>
            <pc:sldLayoutMk cId="0" sldId="2147483651"/>
          </pc:sldLayoutMkLst>
        </pc:sldLayoutChg>
        <pc:sldLayoutChg chg="del">
          <pc:chgData name="Ragan Jessica V." userId="d45c7e34-83c1-4367-add4-9e4c1ea8e2a3" providerId="ADAL" clId="{038CA5FB-523C-4CCF-8C9E-1DF0B494C3C3}" dt="2022-09-01T15:10:39.201" v="764" actId="47"/>
          <pc:sldLayoutMkLst>
            <pc:docMk/>
            <pc:sldMasterMk cId="0" sldId="2147483653"/>
            <pc:sldLayoutMk cId="0" sldId="2147483652"/>
          </pc:sldLayoutMkLst>
        </pc:sldLayoutChg>
      </pc:sldMasterChg>
    </pc:docChg>
  </pc:docChgLst>
  <pc:docChgLst>
    <pc:chgData name="Payne Brandon" userId="S::brandon.payne@alsde.edu::2341e1d7-f96e-42bd-ac14-41b653bcfcd4" providerId="AD" clId="Web-{FD23314D-9EF2-19D5-59C3-0E3A1ED59F57}"/>
    <pc:docChg chg="delSld modSld">
      <pc:chgData name="Payne Brandon" userId="S::brandon.payne@alsde.edu::2341e1d7-f96e-42bd-ac14-41b653bcfcd4" providerId="AD" clId="Web-{FD23314D-9EF2-19D5-59C3-0E3A1ED59F57}" dt="2022-09-07T14:16:34.524" v="116"/>
      <pc:docMkLst>
        <pc:docMk/>
      </pc:docMkLst>
      <pc:sldChg chg="modSp">
        <pc:chgData name="Payne Brandon" userId="S::brandon.payne@alsde.edu::2341e1d7-f96e-42bd-ac14-41b653bcfcd4" providerId="AD" clId="Web-{FD23314D-9EF2-19D5-59C3-0E3A1ED59F57}" dt="2022-09-07T14:01:37.533" v="1" actId="20577"/>
        <pc:sldMkLst>
          <pc:docMk/>
          <pc:sldMk cId="0" sldId="256"/>
        </pc:sldMkLst>
        <pc:spChg chg="mod">
          <ac:chgData name="Payne Brandon" userId="S::brandon.payne@alsde.edu::2341e1d7-f96e-42bd-ac14-41b653bcfcd4" providerId="AD" clId="Web-{FD23314D-9EF2-19D5-59C3-0E3A1ED59F57}" dt="2022-09-07T14:01:37.533" v="1" actId="20577"/>
          <ac:spMkLst>
            <pc:docMk/>
            <pc:sldMk cId="0" sldId="256"/>
            <ac:spMk id="2" creationId="{8BB527A5-58BF-A344-BDFD-71AF612A64D7}"/>
          </ac:spMkLst>
        </pc:spChg>
      </pc:sldChg>
      <pc:sldChg chg="modSp del">
        <pc:chgData name="Payne Brandon" userId="S::brandon.payne@alsde.edu::2341e1d7-f96e-42bd-ac14-41b653bcfcd4" providerId="AD" clId="Web-{FD23314D-9EF2-19D5-59C3-0E3A1ED59F57}" dt="2022-09-07T14:16:34.524" v="116"/>
        <pc:sldMkLst>
          <pc:docMk/>
          <pc:sldMk cId="0" sldId="281"/>
        </pc:sldMkLst>
        <pc:spChg chg="mod">
          <ac:chgData name="Payne Brandon" userId="S::brandon.payne@alsde.edu::2341e1d7-f96e-42bd-ac14-41b653bcfcd4" providerId="AD" clId="Web-{FD23314D-9EF2-19D5-59C3-0E3A1ED59F57}" dt="2022-09-07T14:16:28.789" v="115" actId="20577"/>
          <ac:spMkLst>
            <pc:docMk/>
            <pc:sldMk cId="0" sldId="281"/>
            <ac:spMk id="211" creationId="{00000000-0000-0000-0000-000000000000}"/>
          </ac:spMkLst>
        </pc:spChg>
      </pc:sldChg>
      <pc:sldChg chg="del">
        <pc:chgData name="Payne Brandon" userId="S::brandon.payne@alsde.edu::2341e1d7-f96e-42bd-ac14-41b653bcfcd4" providerId="AD" clId="Web-{FD23314D-9EF2-19D5-59C3-0E3A1ED59F57}" dt="2022-09-07T14:01:27.157" v="0"/>
        <pc:sldMkLst>
          <pc:docMk/>
          <pc:sldMk cId="423616089" sldId="282"/>
        </pc:sldMkLst>
      </pc:sldChg>
      <pc:sldChg chg="modSp">
        <pc:chgData name="Payne Brandon" userId="S::brandon.payne@alsde.edu::2341e1d7-f96e-42bd-ac14-41b653bcfcd4" providerId="AD" clId="Web-{FD23314D-9EF2-19D5-59C3-0E3A1ED59F57}" dt="2022-09-07T14:03:23.977" v="23" actId="20577"/>
        <pc:sldMkLst>
          <pc:docMk/>
          <pc:sldMk cId="373187642" sldId="285"/>
        </pc:sldMkLst>
        <pc:spChg chg="mod">
          <ac:chgData name="Payne Brandon" userId="S::brandon.payne@alsde.edu::2341e1d7-f96e-42bd-ac14-41b653bcfcd4" providerId="AD" clId="Web-{FD23314D-9EF2-19D5-59C3-0E3A1ED59F57}" dt="2022-09-07T14:03:23.977" v="23" actId="20577"/>
          <ac:spMkLst>
            <pc:docMk/>
            <pc:sldMk cId="373187642" sldId="285"/>
            <ac:spMk id="4" creationId="{0CCBC2FF-5AA9-004D-B968-897419AA66BD}"/>
          </ac:spMkLst>
        </pc:spChg>
      </pc:sldChg>
      <pc:sldChg chg="modSp">
        <pc:chgData name="Payne Brandon" userId="S::brandon.payne@alsde.edu::2341e1d7-f96e-42bd-ac14-41b653bcfcd4" providerId="AD" clId="Web-{FD23314D-9EF2-19D5-59C3-0E3A1ED59F57}" dt="2022-09-07T14:04:00.979" v="25" actId="20577"/>
        <pc:sldMkLst>
          <pc:docMk/>
          <pc:sldMk cId="2377926119" sldId="290"/>
        </pc:sldMkLst>
        <pc:spChg chg="mod">
          <ac:chgData name="Payne Brandon" userId="S::brandon.payne@alsde.edu::2341e1d7-f96e-42bd-ac14-41b653bcfcd4" providerId="AD" clId="Web-{FD23314D-9EF2-19D5-59C3-0E3A1ED59F57}" dt="2022-09-07T14:04:00.979" v="25" actId="20577"/>
          <ac:spMkLst>
            <pc:docMk/>
            <pc:sldMk cId="2377926119" sldId="290"/>
            <ac:spMk id="7" creationId="{6686672A-7E2A-0163-66A8-16332D34B96C}"/>
          </ac:spMkLst>
        </pc:spChg>
      </pc:sldChg>
      <pc:sldChg chg="modSp">
        <pc:chgData name="Payne Brandon" userId="S::brandon.payne@alsde.edu::2341e1d7-f96e-42bd-ac14-41b653bcfcd4" providerId="AD" clId="Web-{FD23314D-9EF2-19D5-59C3-0E3A1ED59F57}" dt="2022-09-07T14:10:58.223" v="70" actId="20577"/>
        <pc:sldMkLst>
          <pc:docMk/>
          <pc:sldMk cId="1905914533" sldId="293"/>
        </pc:sldMkLst>
        <pc:spChg chg="mod">
          <ac:chgData name="Payne Brandon" userId="S::brandon.payne@alsde.edu::2341e1d7-f96e-42bd-ac14-41b653bcfcd4" providerId="AD" clId="Web-{FD23314D-9EF2-19D5-59C3-0E3A1ED59F57}" dt="2022-09-07T14:10:58.223" v="70" actId="20577"/>
          <ac:spMkLst>
            <pc:docMk/>
            <pc:sldMk cId="1905914533" sldId="293"/>
            <ac:spMk id="2" creationId="{FCA64B94-CADB-0997-E31C-EAEEC753FBF4}"/>
          </ac:spMkLst>
        </pc:spChg>
      </pc:sldChg>
      <pc:sldChg chg="modSp">
        <pc:chgData name="Payne Brandon" userId="S::brandon.payne@alsde.edu::2341e1d7-f96e-42bd-ac14-41b653bcfcd4" providerId="AD" clId="Web-{FD23314D-9EF2-19D5-59C3-0E3A1ED59F57}" dt="2022-09-07T14:09:14.185" v="45" actId="20577"/>
        <pc:sldMkLst>
          <pc:docMk/>
          <pc:sldMk cId="3420838944" sldId="299"/>
        </pc:sldMkLst>
        <pc:spChg chg="mod">
          <ac:chgData name="Payne Brandon" userId="S::brandon.payne@alsde.edu::2341e1d7-f96e-42bd-ac14-41b653bcfcd4" providerId="AD" clId="Web-{FD23314D-9EF2-19D5-59C3-0E3A1ED59F57}" dt="2022-09-07T14:08:37.245" v="37" actId="20577"/>
          <ac:spMkLst>
            <pc:docMk/>
            <pc:sldMk cId="3420838944" sldId="299"/>
            <ac:spMk id="2" creationId="{D6B59129-9A39-0679-F4E2-CD370A9717B1}"/>
          </ac:spMkLst>
        </pc:spChg>
        <pc:spChg chg="mod">
          <ac:chgData name="Payne Brandon" userId="S::brandon.payne@alsde.edu::2341e1d7-f96e-42bd-ac14-41b653bcfcd4" providerId="AD" clId="Web-{FD23314D-9EF2-19D5-59C3-0E3A1ED59F57}" dt="2022-09-07T14:09:07.466" v="44" actId="1076"/>
          <ac:spMkLst>
            <pc:docMk/>
            <pc:sldMk cId="3420838944" sldId="299"/>
            <ac:spMk id="12" creationId="{9542B1D5-2293-2720-4608-CE755A73A7B7}"/>
          </ac:spMkLst>
        </pc:spChg>
        <pc:spChg chg="mod">
          <ac:chgData name="Payne Brandon" userId="S::brandon.payne@alsde.edu::2341e1d7-f96e-42bd-ac14-41b653bcfcd4" providerId="AD" clId="Web-{FD23314D-9EF2-19D5-59C3-0E3A1ED59F57}" dt="2022-09-07T14:09:14.185" v="45" actId="20577"/>
          <ac:spMkLst>
            <pc:docMk/>
            <pc:sldMk cId="3420838944" sldId="299"/>
            <ac:spMk id="13" creationId="{5BEA56F6-2D79-EE84-871B-875D64BCE758}"/>
          </ac:spMkLst>
        </pc:spChg>
      </pc:sldChg>
      <pc:sldChg chg="modSp">
        <pc:chgData name="Payne Brandon" userId="S::brandon.payne@alsde.edu::2341e1d7-f96e-42bd-ac14-41b653bcfcd4" providerId="AD" clId="Web-{FD23314D-9EF2-19D5-59C3-0E3A1ED59F57}" dt="2022-09-07T14:14:47.799" v="114" actId="20577"/>
        <pc:sldMkLst>
          <pc:docMk/>
          <pc:sldMk cId="3295801182" sldId="303"/>
        </pc:sldMkLst>
        <pc:spChg chg="mod">
          <ac:chgData name="Payne Brandon" userId="S::brandon.payne@alsde.edu::2341e1d7-f96e-42bd-ac14-41b653bcfcd4" providerId="AD" clId="Web-{FD23314D-9EF2-19D5-59C3-0E3A1ED59F57}" dt="2022-09-07T14:14:47.799" v="114" actId="20577"/>
          <ac:spMkLst>
            <pc:docMk/>
            <pc:sldMk cId="3295801182" sldId="303"/>
            <ac:spMk id="2" creationId="{00AF21AC-BD44-C998-8490-A9650F4C3D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eaae8a1c08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eaae8a1c0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Forwarding the email someone else will not remove the assigned role to that person, you will need to assign them through these steps. If a return/revision is made the person assigned will receive the revision. </a:t>
            </a:r>
          </a:p>
          <a:p>
            <a:pPr marL="158750" indent="0">
              <a:buNone/>
            </a:pPr>
            <a:endParaRPr lang="en-US" dirty="0"/>
          </a:p>
        </p:txBody>
      </p:sp>
    </p:spTree>
    <p:extLst>
      <p:ext uri="{BB962C8B-B14F-4D97-AF65-F5344CB8AC3E}">
        <p14:creationId xmlns:p14="http://schemas.microsoft.com/office/powerpoint/2010/main" val="155916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email provides instruction for that specific role as well as general information about comments and revisions/returns. </a:t>
            </a:r>
          </a:p>
          <a:p>
            <a:r>
              <a:rPr lang="en-US" dirty="0"/>
              <a:t>It is important to place your full name in the required field, this will assist future participants to see who the contact is, should they have any questions. </a:t>
            </a:r>
          </a:p>
          <a:p>
            <a:r>
              <a:rPr lang="en-US" dirty="0"/>
              <a:t>The CSFO will be asked to verify the type of funds being used for the project. If any PSCA funds are used for the project, the CSFO must choose to decline to sign and the LDP will need to restart the document on PSCA forms. </a:t>
            </a:r>
          </a:p>
          <a:p>
            <a:r>
              <a:rPr lang="en-US" dirty="0"/>
              <a:t>Approval for PSCA funded projects does not route through ALSDE. </a:t>
            </a:r>
          </a:p>
        </p:txBody>
      </p:sp>
    </p:spTree>
    <p:extLst>
      <p:ext uri="{BB962C8B-B14F-4D97-AF65-F5344CB8AC3E}">
        <p14:creationId xmlns:p14="http://schemas.microsoft.com/office/powerpoint/2010/main" val="18671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make changes to a field that is not outlined in red, the document will route back to the LDP form filler for review and approval of the change. The LDP form filler can also make additional changes. </a:t>
            </a:r>
          </a:p>
          <a:p>
            <a:r>
              <a:rPr lang="en-US" dirty="0"/>
              <a:t>Returns/Revisions will route to all participants that have already viewed and performed their action prior to the change. It will require each participant’s initials on the far-right hand side of the document where the change was made.</a:t>
            </a:r>
          </a:p>
          <a:p>
            <a:pPr marL="158750" indent="0">
              <a:buNone/>
            </a:pPr>
            <a:r>
              <a:rPr lang="en-US" dirty="0"/>
              <a:t> </a:t>
            </a:r>
          </a:p>
        </p:txBody>
      </p:sp>
    </p:spTree>
    <p:extLst>
      <p:ext uri="{BB962C8B-B14F-4D97-AF65-F5344CB8AC3E}">
        <p14:creationId xmlns:p14="http://schemas.microsoft.com/office/powerpoint/2010/main" val="2052392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Declining to Sign or Voiding will terminate the document and it cannot be accessed after the action is taken. </a:t>
            </a:r>
          </a:p>
        </p:txBody>
      </p:sp>
    </p:spTree>
    <p:extLst>
      <p:ext uri="{BB962C8B-B14F-4D97-AF65-F5344CB8AC3E}">
        <p14:creationId xmlns:p14="http://schemas.microsoft.com/office/powerpoint/2010/main" val="78874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89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release a notification when we are no longer accepting hard copies. </a:t>
            </a:r>
          </a:p>
        </p:txBody>
      </p:sp>
    </p:spTree>
    <p:extLst>
      <p:ext uri="{BB962C8B-B14F-4D97-AF65-F5344CB8AC3E}">
        <p14:creationId xmlns:p14="http://schemas.microsoft.com/office/powerpoint/2010/main" val="38090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d6c147d2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d6c147d2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1d6c147d2_0_2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1d6c147d2_0_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These are abbreviations and key words used in this training. </a:t>
            </a:r>
            <a:endParaRPr dirty="0"/>
          </a:p>
        </p:txBody>
      </p:sp>
    </p:spTree>
    <p:extLst>
      <p:ext uri="{BB962C8B-B14F-4D97-AF65-F5344CB8AC3E}">
        <p14:creationId xmlns:p14="http://schemas.microsoft.com/office/powerpoint/2010/main" val="87666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eaae8a1c08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eaae8a1c0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Electronic process for Fully Locally Funded Capital Improvement Projects construction contract documents will be available starting October 1st. A link to these forms will be available from DCM’s website. </a:t>
            </a:r>
            <a:endParaRPr dirty="0"/>
          </a:p>
        </p:txBody>
      </p:sp>
    </p:spTree>
    <p:extLst>
      <p:ext uri="{BB962C8B-B14F-4D97-AF65-F5344CB8AC3E}">
        <p14:creationId xmlns:p14="http://schemas.microsoft.com/office/powerpoint/2010/main" val="337231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districts have added DocuSign to their trusted domain list, if you have never used DocuSign, you should double check and make sure this is done. </a:t>
            </a:r>
          </a:p>
          <a:p>
            <a:r>
              <a:rPr lang="en-US" dirty="0"/>
              <a:t>Having a free account will allow you to track the documents you are reviewing, signing or have completed. </a:t>
            </a:r>
          </a:p>
        </p:txBody>
      </p:sp>
    </p:spTree>
    <p:extLst>
      <p:ext uri="{BB962C8B-B14F-4D97-AF65-F5344CB8AC3E}">
        <p14:creationId xmlns:p14="http://schemas.microsoft.com/office/powerpoint/2010/main" val="306817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participants performs their action in sequence. The envelope will not proceed to the next participant until the previous participant completes their turn. </a:t>
            </a:r>
          </a:p>
          <a:p>
            <a:r>
              <a:rPr lang="en-US" dirty="0"/>
              <a:t>It is very important to complete your required action in a timely manner. You will receive a reminder every two days. </a:t>
            </a:r>
          </a:p>
        </p:txBody>
      </p:sp>
    </p:spTree>
    <p:extLst>
      <p:ext uri="{BB962C8B-B14F-4D97-AF65-F5344CB8AC3E}">
        <p14:creationId xmlns:p14="http://schemas.microsoft.com/office/powerpoint/2010/main" val="315786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04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985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LDP “form filler” will initiate and complete the construction forms and assign these 3 roles for the LEA. </a:t>
            </a:r>
          </a:p>
          <a:p>
            <a:r>
              <a:rPr lang="en-US" dirty="0"/>
              <a:t>Please make sure that the LDP knows the correct person for each role before starting the process. </a:t>
            </a:r>
          </a:p>
          <a:p>
            <a:r>
              <a:rPr lang="en-US" dirty="0"/>
              <a:t>The Owner Reviewer can be the CSFO, Superintendent or someone else in the district that is familiar with construction forms. </a:t>
            </a:r>
          </a:p>
          <a:p>
            <a:r>
              <a:rPr lang="en-US" dirty="0"/>
              <a:t>If the CSFO or Superintendent are assigned to the Owner Reviewer role, they will still be required to perform their own required action in addition to the Owner Reviewer’s action. </a:t>
            </a:r>
          </a:p>
        </p:txBody>
      </p:sp>
    </p:spTree>
    <p:extLst>
      <p:ext uri="{BB962C8B-B14F-4D97-AF65-F5344CB8AC3E}">
        <p14:creationId xmlns:p14="http://schemas.microsoft.com/office/powerpoint/2010/main" val="1869189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349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900"/>
              <a:buFont typeface="Fira Sans Extra Condensed"/>
              <a:buNone/>
              <a:defRPr sz="5900" b="1">
                <a:latin typeface="Fira Sans Extra Condensed"/>
                <a:ea typeface="Fira Sans Extra Condensed"/>
                <a:cs typeface="Fira Sans Extra Condensed"/>
                <a:sym typeface="Fira Sans Extra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2245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3400"/>
              <a:buFont typeface="Fira Sans Extra Condensed"/>
              <a:buNone/>
              <a:defRPr sz="3400">
                <a:solidFill>
                  <a:schemeClr val="dk1"/>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13" name="Google Shape;13;p2"/>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txBox="1"/>
          <p:nvPr/>
        </p:nvSpPr>
        <p:spPr>
          <a:xfrm>
            <a:off x="1176700" y="4368650"/>
            <a:ext cx="6101700" cy="446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15" name="Google Shape;15;p2"/>
          <p:cNvPicPr preferRelativeResize="0"/>
          <p:nvPr/>
        </p:nvPicPr>
        <p:blipFill rotWithShape="1">
          <a:blip r:embed="rId2">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61950">
              <a:spcBef>
                <a:spcPts val="0"/>
              </a:spcBef>
              <a:spcAft>
                <a:spcPts val="0"/>
              </a:spcAft>
              <a:buClr>
                <a:schemeClr val="dk1"/>
              </a:buClr>
              <a:buSzPts val="2100"/>
              <a:buFont typeface="Fira Sans Extra Condensed"/>
              <a:buChar char="●"/>
              <a:defRPr sz="2100">
                <a:solidFill>
                  <a:schemeClr val="dk1"/>
                </a:solidFill>
                <a:latin typeface="Fira Sans Extra Condensed"/>
                <a:ea typeface="Fira Sans Extra Condensed"/>
                <a:cs typeface="Fira Sans Extra Condensed"/>
                <a:sym typeface="Fira Sans Extra Condensed"/>
              </a:defRPr>
            </a:lvl1pPr>
            <a:lvl2pPr marL="914400" lvl="1"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2pPr>
            <a:lvl3pPr marL="1371600" lvl="2"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3pPr>
            <a:lvl4pPr marL="1828800" lvl="3"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4pPr>
            <a:lvl5pPr marL="2286000" lvl="4"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5pPr>
            <a:lvl6pPr marL="2743200" lvl="5"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6pPr>
            <a:lvl7pPr marL="3200400" lvl="6"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7pPr>
            <a:lvl8pPr marL="3657600" lvl="7"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8pPr>
            <a:lvl9pPr marL="4114800" lvl="8" indent="-336550">
              <a:spcBef>
                <a:spcPts val="0"/>
              </a:spcBef>
              <a:spcAft>
                <a:spcPts val="0"/>
              </a:spcAft>
              <a:buClr>
                <a:schemeClr val="dk1"/>
              </a:buClr>
              <a:buSzPts val="1700"/>
              <a:buFont typeface="Fira Sans Extra Condensed"/>
              <a:buChar char="■"/>
              <a:defRPr sz="1700">
                <a:solidFill>
                  <a:schemeClr val="dk1"/>
                </a:solidFill>
                <a:latin typeface="Fira Sans Extra Condensed"/>
                <a:ea typeface="Fira Sans Extra Condensed"/>
                <a:cs typeface="Fira Sans Extra Condensed"/>
                <a:sym typeface="Fira Sans Extra Condensed"/>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19" name="Google Shape;19;p3"/>
          <p:cNvSpPr/>
          <p:nvPr/>
        </p:nvSpPr>
        <p:spPr>
          <a:xfrm>
            <a:off x="0" y="7900"/>
            <a:ext cx="9144000" cy="8892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3"/>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
          <p:cNvSpPr txBox="1"/>
          <p:nvPr/>
        </p:nvSpPr>
        <p:spPr>
          <a:xfrm>
            <a:off x="1176700" y="4368650"/>
            <a:ext cx="6101700" cy="446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22" name="Google Shape;22;p3"/>
          <p:cNvPicPr preferRelativeResize="0"/>
          <p:nvPr/>
        </p:nvPicPr>
        <p:blipFill rotWithShape="1">
          <a:blip r:embed="rId2">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23" name="Google Shape;23;p3"/>
          <p:cNvSpPr txBox="1">
            <a:spLocks noGrp="1"/>
          </p:cNvSpPr>
          <p:nvPr>
            <p:ph type="title"/>
          </p:nvPr>
        </p:nvSpPr>
        <p:spPr>
          <a:xfrm>
            <a:off x="151450" y="991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Fira Sans Extra Condensed"/>
              <a:buNone/>
              <a:defRPr sz="3600" b="1">
                <a:solidFill>
                  <a:schemeClr val="lt1"/>
                </a:solidFill>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5" name="Google Shape;35;p5"/>
          <p:cNvSpPr/>
          <p:nvPr/>
        </p:nvSpPr>
        <p:spPr>
          <a:xfrm>
            <a:off x="0" y="7900"/>
            <a:ext cx="9144000" cy="8892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5"/>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5"/>
          <p:cNvSpPr txBox="1"/>
          <p:nvPr/>
        </p:nvSpPr>
        <p:spPr>
          <a:xfrm>
            <a:off x="1176700" y="4368650"/>
            <a:ext cx="6101700" cy="446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38" name="Google Shape;38;p5"/>
          <p:cNvPicPr preferRelativeResize="0"/>
          <p:nvPr/>
        </p:nvPicPr>
        <p:blipFill rotWithShape="1">
          <a:blip r:embed="rId2">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39" name="Google Shape;39;p5"/>
          <p:cNvSpPr txBox="1">
            <a:spLocks noGrp="1"/>
          </p:cNvSpPr>
          <p:nvPr>
            <p:ph type="title"/>
          </p:nvPr>
        </p:nvSpPr>
        <p:spPr>
          <a:xfrm>
            <a:off x="151425" y="12447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Fira Sans Extra Condensed"/>
              <a:buNone/>
              <a:defRPr sz="3600" b="1">
                <a:solidFill>
                  <a:schemeClr val="lt1"/>
                </a:solidFill>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00849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ndon.payne@alsd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jragan@alsd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dse_NA4@docusign.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o.docusign.com/o/fre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311700" y="2663686"/>
            <a:ext cx="8520600" cy="13006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br>
              <a:rPr lang="en-US" sz="5180" dirty="0"/>
            </a:br>
            <a:br>
              <a:rPr lang="en-US" sz="5180" dirty="0"/>
            </a:br>
            <a:r>
              <a:rPr lang="en" sz="1800" b="0" dirty="0"/>
              <a:t>Dr. Brandon T. Payne</a:t>
            </a:r>
            <a:br>
              <a:rPr lang="en" sz="1800" b="0" dirty="0"/>
            </a:br>
            <a:r>
              <a:rPr lang="en" sz="1800" b="0" dirty="0"/>
              <a:t>Deputy State Superintendent</a:t>
            </a:r>
            <a:br>
              <a:rPr lang="en" sz="1800" b="0" dirty="0"/>
            </a:br>
            <a:r>
              <a:rPr lang="en" sz="1800" b="0" dirty="0"/>
              <a:t>Administration &amp; Finance</a:t>
            </a:r>
            <a:br>
              <a:rPr lang="en" sz="1800" b="0" dirty="0"/>
            </a:br>
            <a:r>
              <a:rPr lang="en" sz="1800" b="0" dirty="0">
                <a:hlinkClick r:id="rId3"/>
              </a:rPr>
              <a:t>brandon.payne@alsde.edu</a:t>
            </a:r>
            <a:r>
              <a:rPr lang="en" sz="1800" b="0" dirty="0"/>
              <a:t> </a:t>
            </a:r>
            <a:endParaRPr sz="1800" b="0" dirty="0"/>
          </a:p>
        </p:txBody>
      </p:sp>
      <p:sp>
        <p:nvSpPr>
          <p:cNvPr id="51" name="Google Shape;51;p7"/>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7"/>
          <p:cNvSpPr txBox="1">
            <a:spLocks noGrp="1"/>
          </p:cNvSpPr>
          <p:nvPr>
            <p:ph type="subTitle" idx="1"/>
          </p:nvPr>
        </p:nvSpPr>
        <p:spPr>
          <a:xfrm>
            <a:off x="1176700" y="4368650"/>
            <a:ext cx="6101700" cy="446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53" name="Google Shape;53;p7"/>
          <p:cNvPicPr preferRelativeResize="0"/>
          <p:nvPr/>
        </p:nvPicPr>
        <p:blipFill rotWithShape="1">
          <a:blip r:embed="rId4">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2" name="TextBox 1">
            <a:extLst>
              <a:ext uri="{FF2B5EF4-FFF2-40B4-BE49-F238E27FC236}">
                <a16:creationId xmlns:a16="http://schemas.microsoft.com/office/drawing/2014/main" id="{8BB527A5-58BF-A344-BDFD-71AF612A64D7}"/>
              </a:ext>
            </a:extLst>
          </p:cNvPr>
          <p:cNvSpPr txBox="1"/>
          <p:nvPr/>
        </p:nvSpPr>
        <p:spPr>
          <a:xfrm>
            <a:off x="381663" y="218350"/>
            <a:ext cx="8460187" cy="2308324"/>
          </a:xfrm>
          <a:prstGeom prst="rect">
            <a:avLst/>
          </a:prstGeom>
          <a:noFill/>
        </p:spPr>
        <p:txBody>
          <a:bodyPr wrap="square" lIns="91440" tIns="45720" rIns="91440" bIns="45720" rtlCol="0" anchor="t">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ALSDE / DCM </a:t>
            </a:r>
          </a:p>
          <a:p>
            <a:pPr algn="ctr"/>
            <a:r>
              <a:rPr lang="en-US" sz="4400" b="1" dirty="0">
                <a:latin typeface="Tahoma" panose="020B0604030504040204" pitchFamily="34" charset="0"/>
                <a:ea typeface="Tahoma" panose="020B0604030504040204" pitchFamily="34" charset="0"/>
                <a:cs typeface="Tahoma" panose="020B0604030504040204" pitchFamily="34" charset="0"/>
              </a:rPr>
              <a:t>DocuSign User Training</a:t>
            </a:r>
          </a:p>
          <a:p>
            <a:pPr algn="ctr"/>
            <a:r>
              <a:rPr lang="en-US" sz="2800" b="1" dirty="0">
                <a:latin typeface="Tahoma" panose="020B0604030504040204" pitchFamily="34" charset="0"/>
                <a:ea typeface="Tahoma" panose="020B0604030504040204" pitchFamily="34" charset="0"/>
                <a:cs typeface="Tahoma" panose="020B0604030504040204" pitchFamily="34" charset="0"/>
              </a:rPr>
              <a:t>Fully Locally Funded </a:t>
            </a:r>
          </a:p>
          <a:p>
            <a:pPr algn="ctr"/>
            <a:r>
              <a:rPr lang="en-US" sz="2800" b="1" dirty="0">
                <a:latin typeface="Tahoma"/>
                <a:ea typeface="Tahoma"/>
                <a:cs typeface="Tahoma"/>
              </a:rPr>
              <a:t>Capital Improvement Projects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13351-11C7-6CC8-F6FC-5312560A2404}"/>
              </a:ext>
            </a:extLst>
          </p:cNvPr>
          <p:cNvSpPr>
            <a:spLocks noGrp="1"/>
          </p:cNvSpPr>
          <p:nvPr>
            <p:ph type="body" idx="1"/>
          </p:nvPr>
        </p:nvSpPr>
        <p:spPr>
          <a:xfrm>
            <a:off x="311700" y="903891"/>
            <a:ext cx="8520600" cy="3416400"/>
          </a:xfrm>
        </p:spPr>
        <p:txBody>
          <a:bodyPr/>
          <a:lstStyle/>
          <a:p>
            <a:r>
              <a:rPr lang="en-US" sz="1600" dirty="0">
                <a:effectLst/>
                <a:latin typeface="Fira Sans Extra Condensed" panose="020B0503050000020004" pitchFamily="34" charset="0"/>
                <a:ea typeface="Calibri" panose="020F0502020204030204" pitchFamily="34" charset="0"/>
                <a:cs typeface="Arial" panose="020B0604020202020204" pitchFamily="34" charset="0"/>
              </a:rPr>
              <a:t>If you are not the correct person to perform the review action</a:t>
            </a:r>
            <a:r>
              <a:rPr lang="en-US" sz="1600" dirty="0">
                <a:effectLst/>
                <a:latin typeface="Fira Sans Extra Condensed" panose="020B0503050000020004" pitchFamily="34" charset="0"/>
                <a:ea typeface="Times New Roman" panose="02020603050405020304" pitchFamily="18" charset="0"/>
              </a:rPr>
              <a:t>:  After selecting the “Start” button in the email, select “Continue” on the ensuing website and then you may assign the role </a:t>
            </a:r>
            <a:r>
              <a:rPr lang="en-US" sz="1600" dirty="0">
                <a:effectLst/>
                <a:latin typeface="Fira Sans Extra Condensed" panose="020B0503050000020004" pitchFamily="34" charset="0"/>
                <a:ea typeface="Calibri" panose="020F0502020204030204" pitchFamily="34" charset="0"/>
                <a:cs typeface="Arial" panose="020B0604020202020204" pitchFamily="34" charset="0"/>
              </a:rPr>
              <a:t>to someone else within your organization</a:t>
            </a:r>
            <a:r>
              <a:rPr lang="en-US" sz="1600" dirty="0">
                <a:effectLst/>
                <a:latin typeface="Fira Sans Extra Condensed" panose="020B0503050000020004" pitchFamily="34" charset="0"/>
                <a:ea typeface="Times New Roman" panose="02020603050405020304" pitchFamily="18" charset="0"/>
              </a:rPr>
              <a:t> by selecting “Assign to Someone Else” from the “Other Actions” drop-down menu.  </a:t>
            </a:r>
            <a:r>
              <a:rPr lang="en-US" sz="1600" b="1" dirty="0">
                <a:effectLst/>
                <a:latin typeface="Fira Sans Extra Condensed" panose="020B0503050000020004" pitchFamily="34" charset="0"/>
                <a:ea typeface="Times New Roman" panose="02020603050405020304" pitchFamily="18" charset="0"/>
              </a:rPr>
              <a:t>Please note that merely forwarding the email </a:t>
            </a:r>
            <a:r>
              <a:rPr lang="en-US" sz="1600" b="1" u="sng" dirty="0">
                <a:effectLst/>
                <a:latin typeface="Fira Sans Extra Condensed" panose="020B0503050000020004" pitchFamily="34" charset="0"/>
                <a:ea typeface="Times New Roman" panose="02020603050405020304" pitchFamily="18" charset="0"/>
              </a:rPr>
              <a:t>does</a:t>
            </a:r>
            <a:r>
              <a:rPr lang="en-US" sz="1600" b="1" dirty="0">
                <a:effectLst/>
                <a:latin typeface="Fira Sans Extra Condensed" panose="020B0503050000020004" pitchFamily="34" charset="0"/>
                <a:ea typeface="Times New Roman" panose="02020603050405020304" pitchFamily="18" charset="0"/>
              </a:rPr>
              <a:t> </a:t>
            </a:r>
            <a:r>
              <a:rPr lang="en-US" sz="1600" b="1" u="sng" dirty="0">
                <a:effectLst/>
                <a:latin typeface="Fira Sans Extra Condensed" panose="020B0503050000020004" pitchFamily="34" charset="0"/>
                <a:ea typeface="Times New Roman" panose="02020603050405020304" pitchFamily="18" charset="0"/>
              </a:rPr>
              <a:t>not</a:t>
            </a:r>
            <a:r>
              <a:rPr lang="en-US" sz="1600" b="1" dirty="0">
                <a:effectLst/>
                <a:latin typeface="Fira Sans Extra Condensed" panose="020B0503050000020004" pitchFamily="34" charset="0"/>
                <a:ea typeface="Times New Roman" panose="02020603050405020304" pitchFamily="18" charset="0"/>
              </a:rPr>
              <a:t> assign the role to someone else. </a:t>
            </a:r>
            <a:endParaRPr lang="en-US" sz="1600" dirty="0">
              <a:effectLst/>
              <a:latin typeface="Fira Sans Extra Condensed" panose="020B05030500000200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676CD26B-6354-2934-65A9-560F228AEC35}"/>
              </a:ext>
            </a:extLst>
          </p:cNvPr>
          <p:cNvSpPr>
            <a:spLocks noGrp="1"/>
          </p:cNvSpPr>
          <p:nvPr>
            <p:ph type="title"/>
          </p:nvPr>
        </p:nvSpPr>
        <p:spPr/>
        <p:txBody>
          <a:bodyPr>
            <a:normAutofit fontScale="90000"/>
          </a:bodyPr>
          <a:lstStyle/>
          <a:p>
            <a:r>
              <a:rPr lang="en-US" dirty="0"/>
              <a:t>It’s not me?</a:t>
            </a:r>
          </a:p>
        </p:txBody>
      </p:sp>
      <p:pic>
        <p:nvPicPr>
          <p:cNvPr id="4" name="Picture 3" descr="Graphical user interface, text, application&#10;&#10;Description automatically generated">
            <a:extLst>
              <a:ext uri="{FF2B5EF4-FFF2-40B4-BE49-F238E27FC236}">
                <a16:creationId xmlns:a16="http://schemas.microsoft.com/office/drawing/2014/main" id="{1CB3936B-238B-AB55-4818-BACAD00CE717}"/>
              </a:ext>
            </a:extLst>
          </p:cNvPr>
          <p:cNvPicPr>
            <a:picLocks noChangeAspect="1"/>
          </p:cNvPicPr>
          <p:nvPr/>
        </p:nvPicPr>
        <p:blipFill>
          <a:blip r:embed="rId3"/>
          <a:stretch>
            <a:fillRect/>
          </a:stretch>
        </p:blipFill>
        <p:spPr>
          <a:xfrm>
            <a:off x="3297828" y="2102855"/>
            <a:ext cx="2548344" cy="2055488"/>
          </a:xfrm>
          <a:prstGeom prst="rect">
            <a:avLst/>
          </a:prstGeom>
        </p:spPr>
      </p:pic>
    </p:spTree>
    <p:extLst>
      <p:ext uri="{BB962C8B-B14F-4D97-AF65-F5344CB8AC3E}">
        <p14:creationId xmlns:p14="http://schemas.microsoft.com/office/powerpoint/2010/main" val="366088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1023DA-824B-9ED8-A7B9-E9A911624C24}"/>
              </a:ext>
            </a:extLst>
          </p:cNvPr>
          <p:cNvSpPr>
            <a:spLocks noGrp="1"/>
          </p:cNvSpPr>
          <p:nvPr>
            <p:ph type="body" idx="1"/>
          </p:nvPr>
        </p:nvSpPr>
        <p:spPr>
          <a:xfrm>
            <a:off x="0" y="919843"/>
            <a:ext cx="9144000" cy="3649032"/>
          </a:xfrm>
        </p:spPr>
        <p:txBody>
          <a:bodyPr>
            <a:normAutofit/>
          </a:bodyPr>
          <a:lstStyle/>
          <a:p>
            <a:r>
              <a:rPr lang="en-US" sz="1200" dirty="0">
                <a:effectLst/>
                <a:latin typeface="Fira Sans Extra Condensed" panose="020B0503050000020004" pitchFamily="34" charset="0"/>
                <a:ea typeface="Calibri" panose="020F0502020204030204" pitchFamily="34" charset="0"/>
              </a:rPr>
              <a:t>Select the “Start” button inside the email, then select “Continue” on the ensuing website.</a:t>
            </a:r>
          </a:p>
          <a:p>
            <a:pPr lvl="1"/>
            <a:r>
              <a:rPr lang="en-US" sz="1200" dirty="0">
                <a:latin typeface="Fira Sans Extra Condensed" panose="020B0503050000020004" pitchFamily="34" charset="0"/>
                <a:ea typeface="Calibri" panose="020F0502020204030204" pitchFamily="34" charset="0"/>
              </a:rPr>
              <a:t>A “Questions” box will appear, it contains our phone number if you need assistance. Click “Continue”.</a:t>
            </a:r>
          </a:p>
          <a:p>
            <a:r>
              <a:rPr lang="en-US" sz="1200" dirty="0">
                <a:latin typeface="Fira Sans Extra Condensed" panose="020B0503050000020004" pitchFamily="34" charset="0"/>
                <a:ea typeface="Calibri" panose="020F0502020204030204" pitchFamily="34" charset="0"/>
                <a:cs typeface="Arial" panose="020B0604020202020204" pitchFamily="34" charset="0"/>
              </a:rPr>
              <a:t>Review the document and if the document is </a:t>
            </a:r>
            <a:r>
              <a:rPr lang="en-US" sz="1200" dirty="0">
                <a:effectLst/>
                <a:latin typeface="Fira Sans Extra Condensed" panose="020B0503050000020004" pitchFamily="34" charset="0"/>
                <a:ea typeface="Calibri" panose="020F0502020204030204" pitchFamily="34" charset="0"/>
                <a:cs typeface="Arial" panose="020B0604020202020204" pitchFamily="34" charset="0"/>
              </a:rPr>
              <a:t>acceptable: </a:t>
            </a:r>
          </a:p>
          <a:p>
            <a:pPr lvl="1"/>
            <a:r>
              <a:rPr lang="en-US" sz="1200" dirty="0">
                <a:latin typeface="Fira Sans Extra Condensed" panose="020B0503050000020004" pitchFamily="34" charset="0"/>
                <a:ea typeface="Calibri" panose="020F0502020204030204" pitchFamily="34" charset="0"/>
                <a:cs typeface="Arial" panose="020B0604020202020204" pitchFamily="34" charset="0"/>
              </a:rPr>
              <a:t>Owner Reviewer – Click “Yes” and fill in your full name in the required field. (your name is not required for Construction Contracts)</a:t>
            </a:r>
          </a:p>
          <a:p>
            <a:pPr lvl="1"/>
            <a:r>
              <a:rPr lang="en-US" sz="1200" dirty="0">
                <a:effectLst/>
                <a:latin typeface="Fira Sans Extra Condensed" panose="020B0503050000020004" pitchFamily="34" charset="0"/>
                <a:ea typeface="Calibri" panose="020F0502020204030204" pitchFamily="34" charset="0"/>
                <a:cs typeface="Arial" panose="020B0604020202020204" pitchFamily="34" charset="0"/>
              </a:rPr>
              <a:t>CSFO – Select the appropriate fund source. Fill in your full name in the required field. (your name is not required for Construction Contracts)</a:t>
            </a:r>
          </a:p>
          <a:p>
            <a:pPr lvl="2"/>
            <a:r>
              <a:rPr lang="en-US" sz="1200" dirty="0">
                <a:highlight>
                  <a:srgbClr val="FFFF00"/>
                </a:highlight>
                <a:latin typeface="Fira Sans Extra Condensed" panose="020B0503050000020004" pitchFamily="34" charset="0"/>
                <a:ea typeface="Calibri" panose="020F0502020204030204" pitchFamily="34" charset="0"/>
                <a:cs typeface="Arial" panose="020B0604020202020204" pitchFamily="34" charset="0"/>
              </a:rPr>
              <a:t>If any PSCA funds are being used for the project, the CSFO must choose to decline to sign. The LDP will need to restart the document on the PSCA form.</a:t>
            </a:r>
            <a:r>
              <a:rPr lang="en-US" sz="1200" dirty="0">
                <a:effectLst/>
                <a:highlight>
                  <a:srgbClr val="FFFF00"/>
                </a:highlight>
                <a:latin typeface="Fira Sans Extra Condensed" panose="020B0503050000020004" pitchFamily="34" charset="0"/>
                <a:ea typeface="Calibri" panose="020F0502020204030204" pitchFamily="34" charset="0"/>
                <a:cs typeface="Arial" panose="020B0604020202020204" pitchFamily="34" charset="0"/>
              </a:rPr>
              <a:t> </a:t>
            </a:r>
          </a:p>
          <a:p>
            <a:pPr lvl="1"/>
            <a:r>
              <a:rPr lang="en-US" sz="1200" dirty="0">
                <a:latin typeface="Fira Sans Extra Condensed" panose="020B0503050000020004" pitchFamily="34" charset="0"/>
                <a:ea typeface="Calibri" panose="020F0502020204030204" pitchFamily="34" charset="0"/>
                <a:cs typeface="Arial" panose="020B0604020202020204" pitchFamily="34" charset="0"/>
              </a:rPr>
              <a:t>Owner (Superintendent) </a:t>
            </a:r>
            <a:r>
              <a:rPr lang="en-US" sz="1200" dirty="0">
                <a:effectLst/>
                <a:latin typeface="Fira Sans Extra Condensed" panose="020B0503050000020004" pitchFamily="34" charset="0"/>
                <a:ea typeface="Calibri" panose="020F0502020204030204" pitchFamily="34" charset="0"/>
                <a:cs typeface="Arial" panose="020B0604020202020204" pitchFamily="34" charset="0"/>
              </a:rPr>
              <a:t>apply your e-signature selecting the rectangular “Sign” button on the signature.</a:t>
            </a:r>
          </a:p>
          <a:p>
            <a:r>
              <a:rPr lang="en-US" sz="1200" dirty="0">
                <a:effectLst/>
                <a:latin typeface="Fira Sans Extra Condensed" panose="020B0503050000020004" pitchFamily="34" charset="0"/>
                <a:ea typeface="Calibri" panose="020F0502020204030204" pitchFamily="34" charset="0"/>
                <a:cs typeface="Arial" panose="020B0604020202020204" pitchFamily="34" charset="0"/>
              </a:rPr>
              <a:t>Select “Finish” when you are ready for the envelope to forward to the next recipient.</a:t>
            </a:r>
          </a:p>
          <a:p>
            <a:endParaRPr lang="en-US" sz="1200" b="1" dirty="0">
              <a:effectLst/>
              <a:latin typeface="Fira Sans Extra Condensed" panose="020B0503050000020004" pitchFamily="34" charset="0"/>
              <a:ea typeface="Calibri" panose="020F0502020204030204" pitchFamily="34" charset="0"/>
            </a:endParaRPr>
          </a:p>
          <a:p>
            <a:r>
              <a:rPr lang="en-US" sz="1200" dirty="0">
                <a:effectLst/>
                <a:latin typeface="Fira Sans Extra Condensed" panose="020B0503050000020004" pitchFamily="34" charset="0"/>
                <a:ea typeface="Times New Roman" panose="02020603050405020304" pitchFamily="18" charset="0"/>
              </a:rPr>
              <a:t>You may also choose to “Finish Later” by clicking on “Other Actions” in the dropdown menu. </a:t>
            </a:r>
          </a:p>
          <a:p>
            <a:endParaRPr lang="en-US" sz="1400" dirty="0">
              <a:latin typeface="Fira Sans Extra Condensed" panose="020B0503050000020004" pitchFamily="34" charset="0"/>
              <a:ea typeface="Times New Roman" panose="02020603050405020304" pitchFamily="18" charset="0"/>
            </a:endParaRPr>
          </a:p>
          <a:p>
            <a:r>
              <a:rPr lang="en-US" sz="1200" b="1" dirty="0">
                <a:effectLst/>
                <a:latin typeface="Fira Sans Extra Condensed" panose="020B0503050000020004" pitchFamily="34" charset="0"/>
                <a:ea typeface="Calibri" panose="020F0502020204030204" pitchFamily="34" charset="0"/>
              </a:rPr>
              <a:t>If any data is missing or needs revisions, follow the revisions/return instructions. </a:t>
            </a:r>
            <a:endParaRPr lang="en-US" sz="1200" dirty="0">
              <a:effectLst/>
              <a:latin typeface="Fira Sans Extra Condensed" panose="020B0503050000020004" pitchFamily="34" charset="0"/>
              <a:ea typeface="Calibri" panose="020F0502020204030204" pitchFamily="34" charset="0"/>
              <a:cs typeface="Arial" panose="020B0604020202020204" pitchFamily="34" charset="0"/>
            </a:endParaRPr>
          </a:p>
          <a:p>
            <a:endParaRPr lang="en-US" sz="1400" dirty="0">
              <a:effectLst/>
              <a:latin typeface="Fira Sans Extra Condensed" panose="020B0503050000020004" pitchFamily="34" charset="0"/>
              <a:ea typeface="Times New Roman" panose="02020603050405020304" pitchFamily="18" charset="0"/>
            </a:endParaRPr>
          </a:p>
          <a:p>
            <a:endParaRPr lang="en-US" sz="1400" dirty="0">
              <a:effectLst/>
              <a:latin typeface="Fira Sans Extra Condensed" panose="020B0503050000020004" pitchFamily="34" charset="0"/>
              <a:ea typeface="Times New Roman" panose="02020603050405020304" pitchFamily="18" charset="0"/>
            </a:endParaRPr>
          </a:p>
          <a:p>
            <a:endParaRPr lang="en-US" sz="1400" dirty="0">
              <a:effectLst/>
              <a:latin typeface="Fira Sans Extra Condensed" panose="020B0503050000020004" pitchFamily="34" charset="0"/>
              <a:ea typeface="Times New Roman" panose="02020603050405020304" pitchFamily="18" charset="0"/>
            </a:endParaRPr>
          </a:p>
          <a:p>
            <a:pPr marL="95250" inden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577850" lvl="1" indent="0">
              <a:buNone/>
            </a:pPr>
            <a:endParaRPr lang="en-US" dirty="0">
              <a:latin typeface="Fira Sans Extra Condensed" panose="020B0503050000020004" pitchFamily="34" charset="0"/>
            </a:endParaRPr>
          </a:p>
        </p:txBody>
      </p:sp>
      <p:sp>
        <p:nvSpPr>
          <p:cNvPr id="3" name="Title 2">
            <a:extLst>
              <a:ext uri="{FF2B5EF4-FFF2-40B4-BE49-F238E27FC236}">
                <a16:creationId xmlns:a16="http://schemas.microsoft.com/office/drawing/2014/main" id="{302D66E1-F014-C441-5D7F-E716227E8525}"/>
              </a:ext>
            </a:extLst>
          </p:cNvPr>
          <p:cNvSpPr>
            <a:spLocks noGrp="1"/>
          </p:cNvSpPr>
          <p:nvPr>
            <p:ph type="title"/>
          </p:nvPr>
        </p:nvSpPr>
        <p:spPr/>
        <p:txBody>
          <a:bodyPr>
            <a:normAutofit fontScale="90000"/>
          </a:bodyPr>
          <a:lstStyle/>
          <a:p>
            <a:r>
              <a:rPr lang="en-US" dirty="0"/>
              <a:t>Your Required Action</a:t>
            </a:r>
          </a:p>
        </p:txBody>
      </p:sp>
      <p:pic>
        <p:nvPicPr>
          <p:cNvPr id="4" name="Picture 3" descr="A picture containing graphical user interface&#10;&#10;Description automatically generated">
            <a:extLst>
              <a:ext uri="{FF2B5EF4-FFF2-40B4-BE49-F238E27FC236}">
                <a16:creationId xmlns:a16="http://schemas.microsoft.com/office/drawing/2014/main" id="{3C9F8CC6-C3B5-007F-4BA8-9F10B4424128}"/>
              </a:ext>
            </a:extLst>
          </p:cNvPr>
          <p:cNvPicPr>
            <a:picLocks noChangeAspect="1"/>
          </p:cNvPicPr>
          <p:nvPr/>
        </p:nvPicPr>
        <p:blipFill rotWithShape="1">
          <a:blip r:embed="rId3"/>
          <a:srcRect t="3959"/>
          <a:stretch/>
        </p:blipFill>
        <p:spPr>
          <a:xfrm>
            <a:off x="5873025" y="2744359"/>
            <a:ext cx="1685706" cy="1416231"/>
          </a:xfrm>
          <a:prstGeom prst="rect">
            <a:avLst/>
          </a:prstGeom>
        </p:spPr>
      </p:pic>
    </p:spTree>
    <p:extLst>
      <p:ext uri="{BB962C8B-B14F-4D97-AF65-F5344CB8AC3E}">
        <p14:creationId xmlns:p14="http://schemas.microsoft.com/office/powerpoint/2010/main" val="244280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DFA9C4-133C-DAE6-C155-A60E04832961}"/>
              </a:ext>
            </a:extLst>
          </p:cNvPr>
          <p:cNvSpPr>
            <a:spLocks noGrp="1"/>
          </p:cNvSpPr>
          <p:nvPr>
            <p:ph type="body" idx="1"/>
          </p:nvPr>
        </p:nvSpPr>
        <p:spPr>
          <a:xfrm>
            <a:off x="311700" y="930528"/>
            <a:ext cx="8520600" cy="3416400"/>
          </a:xfrm>
        </p:spPr>
        <p:txBody>
          <a:bodyPr>
            <a:normAutofit/>
          </a:bodyPr>
          <a:lstStyle/>
          <a:p>
            <a:r>
              <a:rPr lang="en-US" sz="1600" dirty="0">
                <a:effectLst/>
                <a:latin typeface="Fira Sans Extra Condensed" panose="020B0503050000020004" pitchFamily="34" charset="0"/>
                <a:ea typeface="Times New Roman" panose="02020603050405020304" pitchFamily="18" charset="0"/>
              </a:rPr>
              <a:t>Any required fields are outlined in </a:t>
            </a:r>
            <a:r>
              <a:rPr lang="en-US" sz="1600" b="1" dirty="0">
                <a:solidFill>
                  <a:srgbClr val="FF0000"/>
                </a:solidFill>
                <a:effectLst/>
                <a:latin typeface="Fira Sans Extra Condensed" panose="020B0503050000020004" pitchFamily="34" charset="0"/>
                <a:ea typeface="Times New Roman" panose="02020603050405020304" pitchFamily="18" charset="0"/>
              </a:rPr>
              <a:t>red</a:t>
            </a:r>
            <a:r>
              <a:rPr lang="en-US" sz="1600" dirty="0">
                <a:effectLst/>
                <a:latin typeface="Fira Sans Extra Condensed" panose="020B0503050000020004" pitchFamily="34" charset="0"/>
                <a:ea typeface="Times New Roman" panose="02020603050405020304" pitchFamily="18" charset="0"/>
              </a:rPr>
              <a:t>, and any optional fields are outlined in </a:t>
            </a:r>
            <a:r>
              <a:rPr lang="en-US" sz="1600" b="1" dirty="0">
                <a:solidFill>
                  <a:schemeClr val="bg1">
                    <a:lumMod val="50000"/>
                  </a:schemeClr>
                </a:solidFill>
                <a:effectLst/>
                <a:latin typeface="Fira Sans Extra Condensed" panose="020B0503050000020004" pitchFamily="34" charset="0"/>
                <a:ea typeface="Times New Roman" panose="02020603050405020304" pitchFamily="18" charset="0"/>
              </a:rPr>
              <a:t>gray</a:t>
            </a:r>
            <a:r>
              <a:rPr lang="en-US" sz="1600" dirty="0">
                <a:effectLst/>
                <a:latin typeface="Fira Sans Extra Condensed" panose="020B0503050000020004" pitchFamily="34" charset="0"/>
                <a:ea typeface="Times New Roman" panose="02020603050405020304" pitchFamily="18" charset="0"/>
              </a:rPr>
              <a:t>.  </a:t>
            </a:r>
          </a:p>
          <a:p>
            <a:r>
              <a:rPr lang="en-US" sz="1600" dirty="0">
                <a:solidFill>
                  <a:srgbClr val="1E1E1E"/>
                </a:solidFill>
                <a:effectLst/>
                <a:latin typeface="Fira Sans Extra Condensed" panose="020B0503050000020004" pitchFamily="34" charset="0"/>
                <a:ea typeface="Times New Roman" panose="02020603050405020304" pitchFamily="18" charset="0"/>
              </a:rPr>
              <a:t>Collaborative fields have </a:t>
            </a:r>
            <a:r>
              <a:rPr lang="en-US" sz="1600" b="1" dirty="0">
                <a:solidFill>
                  <a:srgbClr val="00B0F0"/>
                </a:solidFill>
                <a:effectLst/>
                <a:latin typeface="Fira Sans Extra Condensed" panose="020B0503050000020004" pitchFamily="34" charset="0"/>
                <a:ea typeface="Times New Roman" panose="02020603050405020304" pitchFamily="18" charset="0"/>
              </a:rPr>
              <a:t>pink</a:t>
            </a:r>
            <a:r>
              <a:rPr lang="en-US" sz="1600" dirty="0">
                <a:solidFill>
                  <a:srgbClr val="1E1E1E"/>
                </a:solidFill>
                <a:effectLst/>
                <a:latin typeface="Fira Sans Extra Condensed" panose="020B0503050000020004" pitchFamily="34" charset="0"/>
                <a:ea typeface="Times New Roman" panose="02020603050405020304" pitchFamily="18" charset="0"/>
              </a:rPr>
              <a:t> backgrounds; such fields are initially filled out by the LDP Form Filler</a:t>
            </a:r>
            <a:r>
              <a:rPr lang="en-US" sz="1600" dirty="0">
                <a:solidFill>
                  <a:srgbClr val="1E1E1E"/>
                </a:solidFill>
                <a:latin typeface="Fira Sans Extra Condensed" panose="020B0503050000020004" pitchFamily="34" charset="0"/>
                <a:ea typeface="Times New Roman" panose="02020603050405020304" pitchFamily="18" charset="0"/>
              </a:rPr>
              <a:t>. </a:t>
            </a:r>
            <a:r>
              <a:rPr lang="en-US" sz="1600" b="1" dirty="0">
                <a:solidFill>
                  <a:srgbClr val="1E1E1E"/>
                </a:solidFill>
                <a:latin typeface="Fira Sans Extra Condensed" panose="020B0503050000020004" pitchFamily="34" charset="0"/>
                <a:ea typeface="Times New Roman" panose="02020603050405020304" pitchFamily="18" charset="0"/>
              </a:rPr>
              <a:t>A</a:t>
            </a:r>
            <a:r>
              <a:rPr lang="en-US" sz="1600" b="1" dirty="0">
                <a:solidFill>
                  <a:srgbClr val="1E1E1E"/>
                </a:solidFill>
                <a:effectLst/>
                <a:latin typeface="Fira Sans Extra Condensed" panose="020B0503050000020004" pitchFamily="34" charset="0"/>
                <a:ea typeface="Times New Roman" panose="02020603050405020304" pitchFamily="18" charset="0"/>
              </a:rPr>
              <a:t>ll participants can</a:t>
            </a:r>
            <a:r>
              <a:rPr lang="en-US" sz="1600" dirty="0">
                <a:solidFill>
                  <a:srgbClr val="1E1E1E"/>
                </a:solidFill>
                <a:effectLst/>
                <a:latin typeface="Fira Sans Extra Condensed" panose="020B0503050000020004" pitchFamily="34" charset="0"/>
                <a:ea typeface="Times New Roman" panose="02020603050405020304" pitchFamily="18" charset="0"/>
              </a:rPr>
              <a:t> change these fields during the process.  </a:t>
            </a:r>
          </a:p>
          <a:p>
            <a:pPr marL="95250" indent="0">
              <a:buNone/>
            </a:pPr>
            <a:endParaRPr lang="en-US" sz="1600" dirty="0">
              <a:solidFill>
                <a:srgbClr val="1E1E1E"/>
              </a:solidFill>
              <a:effectLst/>
              <a:latin typeface="Fira Sans Extra Condensed" panose="020B0503050000020004" pitchFamily="34" charset="0"/>
              <a:ea typeface="Times New Roman" panose="02020603050405020304" pitchFamily="18" charset="0"/>
            </a:endParaRPr>
          </a:p>
          <a:p>
            <a:r>
              <a:rPr lang="en-US" sz="1600" dirty="0">
                <a:solidFill>
                  <a:srgbClr val="1E1E1E"/>
                </a:solidFill>
                <a:effectLst/>
                <a:latin typeface="Fira Sans Extra Condensed" panose="020B0503050000020004" pitchFamily="34" charset="0"/>
                <a:ea typeface="Times New Roman" panose="02020603050405020304" pitchFamily="18" charset="0"/>
              </a:rPr>
              <a:t>If you make changes to any collaborative field or return field and complete your turn, the </a:t>
            </a:r>
            <a:r>
              <a:rPr lang="en-US" sz="1600" dirty="0">
                <a:solidFill>
                  <a:srgbClr val="1E1E1E"/>
                </a:solidFill>
                <a:latin typeface="Fira Sans Extra Condensed" panose="020B0503050000020004" pitchFamily="34" charset="0"/>
                <a:ea typeface="Times New Roman" panose="02020603050405020304" pitchFamily="18" charset="0"/>
              </a:rPr>
              <a:t>document will return to the LDP Form Filler to review and initial the change. It will then proceed to the next person in sequence. </a:t>
            </a:r>
            <a:r>
              <a:rPr lang="en-US" sz="1600" dirty="0">
                <a:solidFill>
                  <a:srgbClr val="1E1E1E"/>
                </a:solidFill>
                <a:effectLst/>
                <a:latin typeface="Fira Sans Extra Condensed" panose="020B0503050000020004" pitchFamily="34" charset="0"/>
                <a:ea typeface="Times New Roman" panose="02020603050405020304" pitchFamily="18" charset="0"/>
              </a:rPr>
              <a:t> </a:t>
            </a:r>
          </a:p>
          <a:p>
            <a:endParaRPr lang="en-US" dirty="0"/>
          </a:p>
        </p:txBody>
      </p:sp>
      <p:sp>
        <p:nvSpPr>
          <p:cNvPr id="3" name="Title 2">
            <a:extLst>
              <a:ext uri="{FF2B5EF4-FFF2-40B4-BE49-F238E27FC236}">
                <a16:creationId xmlns:a16="http://schemas.microsoft.com/office/drawing/2014/main" id="{8975FF25-805B-E19D-06CE-80CACD0B0623}"/>
              </a:ext>
            </a:extLst>
          </p:cNvPr>
          <p:cNvSpPr>
            <a:spLocks noGrp="1"/>
          </p:cNvSpPr>
          <p:nvPr>
            <p:ph type="title"/>
          </p:nvPr>
        </p:nvSpPr>
        <p:spPr/>
        <p:txBody>
          <a:bodyPr>
            <a:normAutofit fontScale="90000"/>
          </a:bodyPr>
          <a:lstStyle/>
          <a:p>
            <a:r>
              <a:rPr lang="en-US" dirty="0"/>
              <a:t>Revisions/Returns</a:t>
            </a:r>
          </a:p>
        </p:txBody>
      </p:sp>
    </p:spTree>
    <p:extLst>
      <p:ext uri="{BB962C8B-B14F-4D97-AF65-F5344CB8AC3E}">
        <p14:creationId xmlns:p14="http://schemas.microsoft.com/office/powerpoint/2010/main" val="353832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48636-058F-8AAE-FFE0-B76A6D63274F}"/>
              </a:ext>
            </a:extLst>
          </p:cNvPr>
          <p:cNvSpPr>
            <a:spLocks noGrp="1"/>
          </p:cNvSpPr>
          <p:nvPr>
            <p:ph type="body" idx="1"/>
          </p:nvPr>
        </p:nvSpPr>
        <p:spPr>
          <a:xfrm>
            <a:off x="311700" y="903891"/>
            <a:ext cx="8520600" cy="3416400"/>
          </a:xfrm>
        </p:spPr>
        <p:txBody>
          <a:bodyPr/>
          <a:lstStyle/>
          <a:p>
            <a:r>
              <a:rPr lang="en-US" sz="1800" b="1" dirty="0">
                <a:effectLst/>
                <a:latin typeface="Fira Sans Extra Condensed" panose="020B0503050000020004" pitchFamily="34" charset="0"/>
                <a:ea typeface="Times New Roman" panose="02020603050405020304" pitchFamily="18" charset="0"/>
              </a:rPr>
              <a:t>Selecting “Decline to Sign” or “Void” would terminate the document and render the draft unusable. </a:t>
            </a:r>
            <a:endParaRPr lang="en-US" sz="1800" dirty="0">
              <a:effectLst/>
              <a:latin typeface="Fira Sans Extra Condensed" panose="020B0503050000020004" pitchFamily="34" charset="0"/>
              <a:ea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CB043839-5691-4705-BF06-AE702AF96815}"/>
              </a:ext>
            </a:extLst>
          </p:cNvPr>
          <p:cNvSpPr>
            <a:spLocks noGrp="1"/>
          </p:cNvSpPr>
          <p:nvPr>
            <p:ph type="title"/>
          </p:nvPr>
        </p:nvSpPr>
        <p:spPr/>
        <p:txBody>
          <a:bodyPr>
            <a:normAutofit fontScale="90000"/>
          </a:bodyPr>
          <a:lstStyle/>
          <a:p>
            <a:r>
              <a:rPr lang="en-US" dirty="0"/>
              <a:t>Decline to Sign or Void </a:t>
            </a:r>
          </a:p>
        </p:txBody>
      </p:sp>
      <p:pic>
        <p:nvPicPr>
          <p:cNvPr id="4" name="Picture 3" descr="Graphical user interface, text, application&#10;&#10;Description automatically generated">
            <a:extLst>
              <a:ext uri="{FF2B5EF4-FFF2-40B4-BE49-F238E27FC236}">
                <a16:creationId xmlns:a16="http://schemas.microsoft.com/office/drawing/2014/main" id="{2D77798B-C8EC-0686-A7B4-8845B1C21C93}"/>
              </a:ext>
            </a:extLst>
          </p:cNvPr>
          <p:cNvPicPr>
            <a:picLocks noChangeAspect="1"/>
          </p:cNvPicPr>
          <p:nvPr/>
        </p:nvPicPr>
        <p:blipFill>
          <a:blip r:embed="rId3"/>
          <a:stretch>
            <a:fillRect/>
          </a:stretch>
        </p:blipFill>
        <p:spPr>
          <a:xfrm>
            <a:off x="2789574" y="1400591"/>
            <a:ext cx="3247242" cy="2723062"/>
          </a:xfrm>
          <a:prstGeom prst="rect">
            <a:avLst/>
          </a:prstGeom>
        </p:spPr>
      </p:pic>
    </p:spTree>
    <p:extLst>
      <p:ext uri="{BB962C8B-B14F-4D97-AF65-F5344CB8AC3E}">
        <p14:creationId xmlns:p14="http://schemas.microsoft.com/office/powerpoint/2010/main" val="1053915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A59270-6E63-F657-C39A-6B8BF34B52AB}"/>
              </a:ext>
            </a:extLst>
          </p:cNvPr>
          <p:cNvSpPr>
            <a:spLocks noGrp="1"/>
          </p:cNvSpPr>
          <p:nvPr>
            <p:ph type="body" idx="1"/>
          </p:nvPr>
        </p:nvSpPr>
        <p:spPr>
          <a:xfrm>
            <a:off x="311700" y="921648"/>
            <a:ext cx="8520600" cy="3416400"/>
          </a:xfrm>
        </p:spPr>
        <p:txBody>
          <a:bodyPr/>
          <a:lstStyle/>
          <a:p>
            <a:r>
              <a:rPr lang="en-US" sz="1800" dirty="0">
                <a:effectLst/>
                <a:latin typeface="Fira Sans Extra Condensed" panose="020B0503050000020004" pitchFamily="34" charset="0"/>
                <a:ea typeface="Times New Roman" panose="02020603050405020304" pitchFamily="18" charset="0"/>
              </a:rPr>
              <a:t>You will have the option at th</a:t>
            </a:r>
            <a:r>
              <a:rPr lang="en-US" sz="1800" dirty="0">
                <a:latin typeface="Fira Sans Extra Condensed" panose="020B0503050000020004" pitchFamily="34" charset="0"/>
                <a:ea typeface="Times New Roman" panose="02020603050405020304" pitchFamily="18" charset="0"/>
              </a:rPr>
              <a:t>e end of your turn to download a copy of the document. </a:t>
            </a:r>
          </a:p>
          <a:p>
            <a:endParaRPr lang="en-US" sz="1800" dirty="0">
              <a:effectLst/>
              <a:latin typeface="Fira Sans Extra Condensed" panose="020B0503050000020004" pitchFamily="34" charset="0"/>
              <a:ea typeface="Times New Roman" panose="02020603050405020304" pitchFamily="18" charset="0"/>
            </a:endParaRPr>
          </a:p>
          <a:p>
            <a:endParaRPr lang="en-US" sz="1800" dirty="0">
              <a:latin typeface="Fira Sans Extra Condensed" panose="020B0503050000020004" pitchFamily="34" charset="0"/>
              <a:ea typeface="Times New Roman" panose="02020603050405020304" pitchFamily="18" charset="0"/>
            </a:endParaRPr>
          </a:p>
          <a:p>
            <a:endParaRPr lang="en-US" sz="1800" dirty="0">
              <a:effectLst/>
              <a:latin typeface="Fira Sans Extra Condensed" panose="020B0503050000020004" pitchFamily="34" charset="0"/>
              <a:ea typeface="Times New Roman" panose="02020603050405020304" pitchFamily="18" charset="0"/>
            </a:endParaRPr>
          </a:p>
          <a:p>
            <a:endParaRPr lang="en-US" sz="1050" dirty="0">
              <a:latin typeface="Fira Sans Extra Condensed" panose="020B0503050000020004" pitchFamily="34" charset="0"/>
              <a:ea typeface="Times New Roman" panose="02020603050405020304" pitchFamily="18" charset="0"/>
            </a:endParaRPr>
          </a:p>
          <a:p>
            <a:endParaRPr lang="en-US" sz="1600" dirty="0">
              <a:effectLst/>
              <a:latin typeface="Fira Sans Extra Condensed" panose="020B0503050000020004" pitchFamily="34" charset="0"/>
              <a:ea typeface="Times New Roman" panose="02020603050405020304" pitchFamily="18" charset="0"/>
            </a:endParaRPr>
          </a:p>
          <a:p>
            <a:endParaRPr lang="en-US" sz="1800" dirty="0">
              <a:effectLst/>
              <a:latin typeface="Fira Sans Extra Condensed" panose="020B0503050000020004" pitchFamily="34" charset="0"/>
              <a:ea typeface="Times New Roman" panose="02020603050405020304" pitchFamily="18" charset="0"/>
            </a:endParaRPr>
          </a:p>
          <a:p>
            <a:endParaRPr lang="en-US" sz="1800" dirty="0">
              <a:latin typeface="Fira Sans Extra Condensed" panose="020B0503050000020004" pitchFamily="34" charset="0"/>
              <a:ea typeface="Times New Roman" panose="02020603050405020304" pitchFamily="18" charset="0"/>
            </a:endParaRPr>
          </a:p>
          <a:p>
            <a:r>
              <a:rPr lang="en-US" sz="1800" dirty="0">
                <a:effectLst/>
                <a:latin typeface="Fira Sans Extra Condensed" panose="020B0503050000020004" pitchFamily="34" charset="0"/>
                <a:ea typeface="Times New Roman" panose="02020603050405020304" pitchFamily="18" charset="0"/>
              </a:rPr>
              <a:t>Once all recipients have completed their turn, each will automatically receive either an emailed link to a fully signed document, OR an emailed notice of a voided document. </a:t>
            </a:r>
          </a:p>
          <a:p>
            <a:endParaRPr lang="en-US" dirty="0"/>
          </a:p>
        </p:txBody>
      </p:sp>
      <p:sp>
        <p:nvSpPr>
          <p:cNvPr id="3" name="Title 2">
            <a:extLst>
              <a:ext uri="{FF2B5EF4-FFF2-40B4-BE49-F238E27FC236}">
                <a16:creationId xmlns:a16="http://schemas.microsoft.com/office/drawing/2014/main" id="{C2655BFB-040C-CB0C-B3B7-6E99946B8B18}"/>
              </a:ext>
            </a:extLst>
          </p:cNvPr>
          <p:cNvSpPr>
            <a:spLocks noGrp="1"/>
          </p:cNvSpPr>
          <p:nvPr>
            <p:ph type="title"/>
          </p:nvPr>
        </p:nvSpPr>
        <p:spPr/>
        <p:txBody>
          <a:bodyPr>
            <a:normAutofit fontScale="90000"/>
          </a:bodyPr>
          <a:lstStyle/>
          <a:p>
            <a:r>
              <a:rPr lang="en-US" dirty="0"/>
              <a:t>Fully Executed</a:t>
            </a:r>
          </a:p>
        </p:txBody>
      </p:sp>
      <p:pic>
        <p:nvPicPr>
          <p:cNvPr id="5" name="Picture 4">
            <a:extLst>
              <a:ext uri="{FF2B5EF4-FFF2-40B4-BE49-F238E27FC236}">
                <a16:creationId xmlns:a16="http://schemas.microsoft.com/office/drawing/2014/main" id="{D86553B6-D47B-77B0-592A-5501F659C140}"/>
              </a:ext>
            </a:extLst>
          </p:cNvPr>
          <p:cNvPicPr>
            <a:picLocks noChangeAspect="1"/>
          </p:cNvPicPr>
          <p:nvPr/>
        </p:nvPicPr>
        <p:blipFill>
          <a:blip r:embed="rId2"/>
          <a:stretch>
            <a:fillRect/>
          </a:stretch>
        </p:blipFill>
        <p:spPr>
          <a:xfrm>
            <a:off x="3129636" y="1314488"/>
            <a:ext cx="2884728" cy="2014638"/>
          </a:xfrm>
          <a:prstGeom prst="rect">
            <a:avLst/>
          </a:prstGeom>
        </p:spPr>
      </p:pic>
    </p:spTree>
    <p:extLst>
      <p:ext uri="{BB962C8B-B14F-4D97-AF65-F5344CB8AC3E}">
        <p14:creationId xmlns:p14="http://schemas.microsoft.com/office/powerpoint/2010/main" val="426329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383DE-BF54-BD35-1085-05E487D5BD48}"/>
              </a:ext>
            </a:extLst>
          </p:cNvPr>
          <p:cNvSpPr>
            <a:spLocks noGrp="1"/>
          </p:cNvSpPr>
          <p:nvPr>
            <p:ph type="body" idx="1"/>
          </p:nvPr>
        </p:nvSpPr>
        <p:spPr>
          <a:xfrm>
            <a:off x="311700" y="921647"/>
            <a:ext cx="8520600" cy="3416400"/>
          </a:xfrm>
        </p:spPr>
        <p:txBody>
          <a:bodyPr/>
          <a:lstStyle/>
          <a:p>
            <a:r>
              <a:rPr lang="en-US" dirty="0"/>
              <a:t>Notice to Proceeds are currently being issued by the LEA or LDP. This will continue. Please ensure that the Notice to Proceed is issued. This is a vital piece for projects to be completed on time.   </a:t>
            </a:r>
          </a:p>
        </p:txBody>
      </p:sp>
      <p:sp>
        <p:nvSpPr>
          <p:cNvPr id="3" name="Title 2">
            <a:extLst>
              <a:ext uri="{FF2B5EF4-FFF2-40B4-BE49-F238E27FC236}">
                <a16:creationId xmlns:a16="http://schemas.microsoft.com/office/drawing/2014/main" id="{E92D5118-C6A6-C61B-E6A1-64612A9792A2}"/>
              </a:ext>
            </a:extLst>
          </p:cNvPr>
          <p:cNvSpPr>
            <a:spLocks noGrp="1"/>
          </p:cNvSpPr>
          <p:nvPr>
            <p:ph type="title"/>
          </p:nvPr>
        </p:nvSpPr>
        <p:spPr/>
        <p:txBody>
          <a:bodyPr>
            <a:normAutofit fontScale="90000"/>
          </a:bodyPr>
          <a:lstStyle/>
          <a:p>
            <a:r>
              <a:rPr lang="en-US" dirty="0"/>
              <a:t>Notice to Proceed</a:t>
            </a:r>
          </a:p>
        </p:txBody>
      </p:sp>
    </p:spTree>
    <p:extLst>
      <p:ext uri="{BB962C8B-B14F-4D97-AF65-F5344CB8AC3E}">
        <p14:creationId xmlns:p14="http://schemas.microsoft.com/office/powerpoint/2010/main" val="240828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AF21AC-BD44-C998-8490-A9650F4C3D12}"/>
              </a:ext>
            </a:extLst>
          </p:cNvPr>
          <p:cNvSpPr>
            <a:spLocks noGrp="1"/>
          </p:cNvSpPr>
          <p:nvPr>
            <p:ph type="body" idx="1"/>
          </p:nvPr>
        </p:nvSpPr>
        <p:spPr>
          <a:xfrm>
            <a:off x="311700" y="912774"/>
            <a:ext cx="8520600" cy="3416400"/>
          </a:xfrm>
        </p:spPr>
        <p:txBody>
          <a:bodyPr/>
          <a:lstStyle/>
          <a:p>
            <a:pPr marL="95250" indent="0">
              <a:buNone/>
            </a:pPr>
            <a:r>
              <a:rPr lang="en-US" dirty="0"/>
              <a:t>We understand that there are original hard copy documents in the routing process. We will accept original hard copies for a short duration of time to allow these documents to be submitted. </a:t>
            </a:r>
          </a:p>
          <a:p>
            <a:pPr marL="95250" indent="0">
              <a:buNone/>
            </a:pPr>
            <a:endParaRPr lang="en-US" sz="1200" dirty="0"/>
          </a:p>
          <a:p>
            <a:pPr marL="95250" indent="0">
              <a:buNone/>
            </a:pPr>
            <a:r>
              <a:rPr lang="en-US" dirty="0"/>
              <a:t>The hard deadline will be for Agreements between the Owner and Architect/Engineer and Construction Contracts dated </a:t>
            </a:r>
            <a:r>
              <a:rPr lang="en-US" b="1" dirty="0"/>
              <a:t>on or after October 1, 2022.</a:t>
            </a:r>
            <a:r>
              <a:rPr lang="en-US" dirty="0"/>
              <a:t> These documents will be returned to the LDP for submission through the DocuSign process.</a:t>
            </a:r>
          </a:p>
        </p:txBody>
      </p:sp>
      <p:sp>
        <p:nvSpPr>
          <p:cNvPr id="3" name="Title 2">
            <a:extLst>
              <a:ext uri="{FF2B5EF4-FFF2-40B4-BE49-F238E27FC236}">
                <a16:creationId xmlns:a16="http://schemas.microsoft.com/office/drawing/2014/main" id="{4A19A025-B481-44F7-3894-E56C2385C9AC}"/>
              </a:ext>
            </a:extLst>
          </p:cNvPr>
          <p:cNvSpPr>
            <a:spLocks noGrp="1"/>
          </p:cNvSpPr>
          <p:nvPr>
            <p:ph type="title"/>
          </p:nvPr>
        </p:nvSpPr>
        <p:spPr/>
        <p:txBody>
          <a:bodyPr>
            <a:normAutofit fontScale="90000"/>
          </a:bodyPr>
          <a:lstStyle/>
          <a:p>
            <a:r>
              <a:rPr lang="en-US" dirty="0"/>
              <a:t>Transition/Grace Period</a:t>
            </a:r>
          </a:p>
        </p:txBody>
      </p:sp>
    </p:spTree>
    <p:extLst>
      <p:ext uri="{BB962C8B-B14F-4D97-AF65-F5344CB8AC3E}">
        <p14:creationId xmlns:p14="http://schemas.microsoft.com/office/powerpoint/2010/main" val="3295801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DFA0B4-5199-7189-4E27-9536356B8881}"/>
              </a:ext>
            </a:extLst>
          </p:cNvPr>
          <p:cNvSpPr>
            <a:spLocks noGrp="1"/>
          </p:cNvSpPr>
          <p:nvPr>
            <p:ph type="body" idx="1"/>
          </p:nvPr>
        </p:nvSpPr>
        <p:spPr>
          <a:xfrm>
            <a:off x="65314" y="912769"/>
            <a:ext cx="9013372" cy="1431288"/>
          </a:xfrm>
        </p:spPr>
        <p:txBody>
          <a:bodyPr/>
          <a:lstStyle/>
          <a:p>
            <a:pPr marL="95250" indent="0">
              <a:buNone/>
            </a:pPr>
            <a:r>
              <a:rPr lang="en-US" dirty="0"/>
              <a:t>If you have any questions or need assistance, please contact:</a:t>
            </a:r>
          </a:p>
          <a:p>
            <a:pPr marL="95250" indent="0">
              <a:buNone/>
            </a:pPr>
            <a:endParaRPr lang="en-US" dirty="0"/>
          </a:p>
        </p:txBody>
      </p:sp>
      <p:sp>
        <p:nvSpPr>
          <p:cNvPr id="3" name="Title 2">
            <a:extLst>
              <a:ext uri="{FF2B5EF4-FFF2-40B4-BE49-F238E27FC236}">
                <a16:creationId xmlns:a16="http://schemas.microsoft.com/office/drawing/2014/main" id="{90BF221E-6761-F861-75C1-940B62659AC3}"/>
              </a:ext>
            </a:extLst>
          </p:cNvPr>
          <p:cNvSpPr>
            <a:spLocks noGrp="1"/>
          </p:cNvSpPr>
          <p:nvPr>
            <p:ph type="title"/>
          </p:nvPr>
        </p:nvSpPr>
        <p:spPr/>
        <p:txBody>
          <a:bodyPr>
            <a:normAutofit fontScale="90000"/>
          </a:bodyPr>
          <a:lstStyle/>
          <a:p>
            <a:r>
              <a:rPr lang="en-US" dirty="0"/>
              <a:t>Questions or </a:t>
            </a:r>
            <a:r>
              <a:rPr lang="en-US" dirty="0" err="1"/>
              <a:t>Assitance</a:t>
            </a:r>
            <a:endParaRPr lang="en-US" dirty="0"/>
          </a:p>
        </p:txBody>
      </p:sp>
      <p:sp>
        <p:nvSpPr>
          <p:cNvPr id="4" name="TextBox 3">
            <a:extLst>
              <a:ext uri="{FF2B5EF4-FFF2-40B4-BE49-F238E27FC236}">
                <a16:creationId xmlns:a16="http://schemas.microsoft.com/office/drawing/2014/main" id="{490C5B2B-3EAD-7C63-7B99-8B5D6753D7A1}"/>
              </a:ext>
            </a:extLst>
          </p:cNvPr>
          <p:cNvSpPr txBox="1"/>
          <p:nvPr/>
        </p:nvSpPr>
        <p:spPr>
          <a:xfrm>
            <a:off x="2234607" y="1651559"/>
            <a:ext cx="4354286" cy="1384995"/>
          </a:xfrm>
          <a:prstGeom prst="rect">
            <a:avLst/>
          </a:prstGeom>
          <a:noFill/>
        </p:spPr>
        <p:txBody>
          <a:bodyPr wrap="square" rtlCol="0">
            <a:spAutoFit/>
          </a:bodyPr>
          <a:lstStyle/>
          <a:p>
            <a:pPr marL="95250" indent="0">
              <a:buNone/>
            </a:pPr>
            <a:r>
              <a:rPr lang="en-US" sz="2100" dirty="0">
                <a:latin typeface="Fira Sans Extra Condensed" panose="020B0503050000020004" pitchFamily="34" charset="0"/>
              </a:rPr>
              <a:t>Alabama State Department of Education</a:t>
            </a:r>
          </a:p>
          <a:p>
            <a:pPr marL="95250" indent="0">
              <a:buNone/>
            </a:pPr>
            <a:r>
              <a:rPr lang="en-US" sz="2100" dirty="0">
                <a:latin typeface="Fira Sans Extra Condensed" panose="020B0503050000020004" pitchFamily="34" charset="0"/>
              </a:rPr>
              <a:t>School Architect Section </a:t>
            </a:r>
          </a:p>
          <a:p>
            <a:pPr marL="95250" indent="0">
              <a:buNone/>
            </a:pPr>
            <a:r>
              <a:rPr lang="en-US" sz="2100" dirty="0">
                <a:latin typeface="Fira Sans Extra Condensed" panose="020B0503050000020004" pitchFamily="34" charset="0"/>
              </a:rPr>
              <a:t>334-694-4602</a:t>
            </a:r>
          </a:p>
          <a:p>
            <a:pPr marL="95250" indent="0">
              <a:buNone/>
            </a:pPr>
            <a:r>
              <a:rPr lang="en-US" sz="2100" dirty="0">
                <a:latin typeface="Fira Sans Extra Condensed" panose="020B0503050000020004" pitchFamily="34" charset="0"/>
                <a:hlinkClick r:id="rId2"/>
              </a:rPr>
              <a:t>jragan@alsde.edu</a:t>
            </a:r>
            <a:endParaRPr lang="en-US" sz="2100" dirty="0">
              <a:latin typeface="Fira Sans Extra Condensed" panose="020B0503050000020004" pitchFamily="34" charset="0"/>
            </a:endParaRPr>
          </a:p>
        </p:txBody>
      </p:sp>
    </p:spTree>
    <p:extLst>
      <p:ext uri="{BB962C8B-B14F-4D97-AF65-F5344CB8AC3E}">
        <p14:creationId xmlns:p14="http://schemas.microsoft.com/office/powerpoint/2010/main" val="382745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230300" y="998950"/>
            <a:ext cx="8290200" cy="3416400"/>
          </a:xfrm>
          <a:prstGeom prst="rect">
            <a:avLst/>
          </a:prstGeom>
        </p:spPr>
        <p:txBody>
          <a:bodyPr spcFirstLastPara="1" wrap="square" lIns="91425" tIns="91425" rIns="91425" bIns="91425" anchor="t" anchorCtr="0">
            <a:noAutofit/>
          </a:bodyPr>
          <a:lstStyle/>
          <a:p>
            <a:pPr indent="-365442">
              <a:lnSpc>
                <a:spcPct val="80000"/>
              </a:lnSpc>
              <a:buClr>
                <a:srgbClr val="000000"/>
              </a:buClr>
              <a:buSzPts val="2155"/>
            </a:pPr>
            <a:r>
              <a:rPr lang="en-US" sz="2155" dirty="0">
                <a:solidFill>
                  <a:srgbClr val="000000"/>
                </a:solidFill>
              </a:rPr>
              <a:t>Abbreviations and Key Words</a:t>
            </a:r>
          </a:p>
          <a:p>
            <a:pPr marL="457200" lvl="0" indent="-365442" algn="l" rtl="0">
              <a:lnSpc>
                <a:spcPct val="80000"/>
              </a:lnSpc>
              <a:spcBef>
                <a:spcPts val="0"/>
              </a:spcBef>
              <a:spcAft>
                <a:spcPts val="0"/>
              </a:spcAft>
              <a:buClr>
                <a:srgbClr val="000000"/>
              </a:buClr>
              <a:buSzPts val="2155"/>
              <a:buChar char="●"/>
            </a:pPr>
            <a:r>
              <a:rPr lang="en" sz="2155" dirty="0">
                <a:solidFill>
                  <a:srgbClr val="000000"/>
                </a:solidFill>
              </a:rPr>
              <a:t>DocuSign Process for Fully Locally Funded Capital Improvement Projects</a:t>
            </a:r>
          </a:p>
          <a:p>
            <a:pPr marL="457200" lvl="0" indent="-365442" algn="l" rtl="0">
              <a:lnSpc>
                <a:spcPct val="80000"/>
              </a:lnSpc>
              <a:spcBef>
                <a:spcPts val="0"/>
              </a:spcBef>
              <a:spcAft>
                <a:spcPts val="0"/>
              </a:spcAft>
              <a:buClr>
                <a:srgbClr val="000000"/>
              </a:buClr>
              <a:buSzPts val="2155"/>
              <a:buChar char="●"/>
            </a:pPr>
            <a:r>
              <a:rPr lang="en" sz="2155" dirty="0">
                <a:solidFill>
                  <a:srgbClr val="000000"/>
                </a:solidFill>
              </a:rPr>
              <a:t>Notice to Proceed</a:t>
            </a:r>
            <a:endParaRPr sz="2155" dirty="0">
              <a:solidFill>
                <a:srgbClr val="000000"/>
              </a:solidFill>
            </a:endParaRPr>
          </a:p>
          <a:p>
            <a:pPr marL="0" lvl="0" indent="0" algn="l" rtl="0">
              <a:lnSpc>
                <a:spcPct val="80000"/>
              </a:lnSpc>
              <a:spcBef>
                <a:spcPts val="0"/>
              </a:spcBef>
              <a:spcAft>
                <a:spcPts val="0"/>
              </a:spcAft>
              <a:buSzPts val="935"/>
              <a:buNone/>
            </a:pPr>
            <a:endParaRPr sz="1645" dirty="0">
              <a:solidFill>
                <a:srgbClr val="000000"/>
              </a:solidFill>
            </a:endParaRPr>
          </a:p>
          <a:p>
            <a:pPr marL="0" lvl="0" indent="0" algn="l" rtl="0">
              <a:lnSpc>
                <a:spcPct val="95000"/>
              </a:lnSpc>
              <a:spcBef>
                <a:spcPts val="0"/>
              </a:spcBef>
              <a:spcAft>
                <a:spcPts val="1200"/>
              </a:spcAft>
              <a:buSzPts val="935"/>
              <a:buNone/>
            </a:pPr>
            <a:endParaRPr sz="1785" dirty="0"/>
          </a:p>
        </p:txBody>
      </p:sp>
      <p:sp>
        <p:nvSpPr>
          <p:cNvPr id="61" name="Google Shape;61;p8"/>
          <p:cNvSpPr txBox="1">
            <a:spLocks noGrp="1"/>
          </p:cNvSpPr>
          <p:nvPr>
            <p:ph type="title"/>
          </p:nvPr>
        </p:nvSpPr>
        <p:spPr>
          <a:xfrm>
            <a:off x="116600" y="99175"/>
            <a:ext cx="8948400" cy="77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60" dirty="0">
                <a:latin typeface="Leelawadee"/>
                <a:ea typeface="Leelawadee"/>
                <a:cs typeface="Leelawadee"/>
                <a:sym typeface="Leelawadee"/>
              </a:rPr>
              <a:t>Agenda </a:t>
            </a:r>
            <a:endParaRPr sz="344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3" name="Title 2">
            <a:extLst>
              <a:ext uri="{FF2B5EF4-FFF2-40B4-BE49-F238E27FC236}">
                <a16:creationId xmlns:a16="http://schemas.microsoft.com/office/drawing/2014/main" id="{3AFCF556-801D-714C-BAF9-2CC4DE5D3E9D}"/>
              </a:ext>
            </a:extLst>
          </p:cNvPr>
          <p:cNvSpPr>
            <a:spLocks noGrp="1"/>
          </p:cNvSpPr>
          <p:nvPr>
            <p:ph type="title"/>
          </p:nvPr>
        </p:nvSpPr>
        <p:spPr/>
        <p:txBody>
          <a:bodyPr>
            <a:normAutofit fontScale="90000"/>
          </a:bodyPr>
          <a:lstStyle/>
          <a:p>
            <a:r>
              <a:rPr lang="en-US" dirty="0"/>
              <a:t>Abbreviations &amp; Key Words</a:t>
            </a:r>
          </a:p>
        </p:txBody>
      </p:sp>
      <p:sp>
        <p:nvSpPr>
          <p:cNvPr id="4" name="TextBox 3">
            <a:extLst>
              <a:ext uri="{FF2B5EF4-FFF2-40B4-BE49-F238E27FC236}">
                <a16:creationId xmlns:a16="http://schemas.microsoft.com/office/drawing/2014/main" id="{0CCBC2FF-5AA9-004D-B968-897419AA66BD}"/>
              </a:ext>
            </a:extLst>
          </p:cNvPr>
          <p:cNvSpPr txBox="1"/>
          <p:nvPr/>
        </p:nvSpPr>
        <p:spPr>
          <a:xfrm>
            <a:off x="204186" y="914397"/>
            <a:ext cx="8664606" cy="2400657"/>
          </a:xfrm>
          <a:prstGeom prst="rect">
            <a:avLst/>
          </a:prstGeom>
          <a:noFill/>
        </p:spPr>
        <p:txBody>
          <a:bodyPr wrap="square" lIns="91440" tIns="45720" rIns="91440" bIns="45720" rtlCol="0" anchor="t">
            <a:spAutoFit/>
          </a:bodyPr>
          <a:lstStyle/>
          <a:p>
            <a:pPr marL="285750" lvl="2" indent="-285750" algn="just">
              <a:buFont typeface="Arial" panose="020B0604020202020204" pitchFamily="34" charset="0"/>
              <a:buChar char="•"/>
            </a:pPr>
            <a:r>
              <a:rPr lang="en-US" sz="1700" dirty="0"/>
              <a:t>DCM: 	Division of Construction Management in the Department of Finance</a:t>
            </a:r>
          </a:p>
          <a:p>
            <a:pPr marL="285750" indent="-285750" algn="just">
              <a:buFont typeface="Arial" panose="020B0604020202020204" pitchFamily="34" charset="0"/>
              <a:buChar char="•"/>
            </a:pPr>
            <a:r>
              <a:rPr lang="en-US" sz="1700" dirty="0"/>
              <a:t>SDE: 	Alabama State Department of Education</a:t>
            </a:r>
          </a:p>
          <a:p>
            <a:pPr marL="285750" lvl="2" indent="-285750" algn="just">
              <a:buFont typeface="Arial" panose="020B0604020202020204" pitchFamily="34" charset="0"/>
              <a:buChar char="•"/>
            </a:pPr>
            <a:r>
              <a:rPr lang="en-US" sz="1700" dirty="0">
                <a:solidFill>
                  <a:schemeClr val="tx1"/>
                </a:solidFill>
              </a:rPr>
              <a:t>LDP: 	Lead Design Professional is the architect, engineer, or architectural or 	engineering firm under contract with an awarding authority/owner (must be 	licensed in AL)</a:t>
            </a:r>
          </a:p>
          <a:p>
            <a:pPr marL="285750" indent="-285750" algn="just">
              <a:buFont typeface="Arial" panose="020B0604020202020204" pitchFamily="34" charset="0"/>
              <a:buChar char="•"/>
            </a:pPr>
            <a:r>
              <a:rPr lang="en-US" sz="1700" dirty="0"/>
              <a:t>PSCA: Public School and College Authority</a:t>
            </a:r>
          </a:p>
          <a:p>
            <a:pPr marL="285750" indent="-285750" algn="just">
              <a:buFont typeface="Arial" panose="020B0604020202020204" pitchFamily="34" charset="0"/>
              <a:buChar char="•"/>
            </a:pPr>
            <a:r>
              <a:rPr lang="en-US" sz="1700" dirty="0"/>
              <a:t>Fully Locally Funded: funds utilized by an LEA for capital improvement other than PSCA</a:t>
            </a:r>
          </a:p>
          <a:p>
            <a:endParaRPr lang="en-US" dirty="0"/>
          </a:p>
        </p:txBody>
      </p:sp>
    </p:spTree>
    <p:extLst>
      <p:ext uri="{BB962C8B-B14F-4D97-AF65-F5344CB8AC3E}">
        <p14:creationId xmlns:p14="http://schemas.microsoft.com/office/powerpoint/2010/main" val="37318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311700" y="2663686"/>
            <a:ext cx="8520600" cy="13006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br>
              <a:rPr lang="en-US" sz="5180" dirty="0"/>
            </a:br>
            <a:br>
              <a:rPr lang="en-US" sz="5180" dirty="0"/>
            </a:br>
            <a:endParaRPr lang="en-US" sz="1800" b="0" dirty="0"/>
          </a:p>
        </p:txBody>
      </p:sp>
      <p:sp>
        <p:nvSpPr>
          <p:cNvPr id="51" name="Google Shape;51;p7"/>
          <p:cNvSpPr/>
          <p:nvPr/>
        </p:nvSpPr>
        <p:spPr>
          <a:xfrm>
            <a:off x="0" y="4258850"/>
            <a:ext cx="9144000" cy="6663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7"/>
          <p:cNvSpPr txBox="1">
            <a:spLocks noGrp="1"/>
          </p:cNvSpPr>
          <p:nvPr>
            <p:ph type="subTitle" idx="1"/>
          </p:nvPr>
        </p:nvSpPr>
        <p:spPr>
          <a:xfrm>
            <a:off x="1176700" y="4368650"/>
            <a:ext cx="6101700" cy="446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80000"/>
              </a:lnSpc>
              <a:spcBef>
                <a:spcPts val="0"/>
              </a:spcBef>
              <a:spcAft>
                <a:spcPts val="1200"/>
              </a:spcAft>
              <a:buSzPts val="935"/>
              <a:buNone/>
            </a:pPr>
            <a:r>
              <a:rPr lang="en" sz="2600" b="1" dirty="0">
                <a:solidFill>
                  <a:schemeClr val="lt1"/>
                </a:solidFill>
                <a:latin typeface="Fira Sans Extra Condensed"/>
                <a:ea typeface="Fira Sans Extra Condensed"/>
                <a:cs typeface="Fira Sans Extra Condensed"/>
                <a:sym typeface="Fira Sans Extra Condensed"/>
              </a:rPr>
              <a:t>ALABAMA DEPARTMENT </a:t>
            </a:r>
            <a:r>
              <a:rPr lang="en" sz="2600" b="1" i="1" dirty="0">
                <a:solidFill>
                  <a:schemeClr val="lt1"/>
                </a:solidFill>
                <a:latin typeface="Fira Sans Extra Condensed"/>
                <a:ea typeface="Fira Sans Extra Condensed"/>
                <a:cs typeface="Fira Sans Extra Condensed"/>
                <a:sym typeface="Fira Sans Extra Condensed"/>
              </a:rPr>
              <a:t>of</a:t>
            </a:r>
            <a:r>
              <a:rPr lang="en" sz="2600" b="1" dirty="0">
                <a:solidFill>
                  <a:schemeClr val="lt1"/>
                </a:solidFill>
                <a:latin typeface="Fira Sans Extra Condensed"/>
                <a:ea typeface="Fira Sans Extra Condensed"/>
                <a:cs typeface="Fira Sans Extra Condensed"/>
                <a:sym typeface="Fira Sans Extra Condensed"/>
              </a:rPr>
              <a:t>  EDUCATION</a:t>
            </a:r>
            <a:br>
              <a:rPr lang="en" sz="2600" b="1" dirty="0">
                <a:solidFill>
                  <a:schemeClr val="lt1"/>
                </a:solidFill>
                <a:latin typeface="Fira Sans Extra Condensed"/>
                <a:ea typeface="Fira Sans Extra Condensed"/>
                <a:cs typeface="Fira Sans Extra Condensed"/>
                <a:sym typeface="Fira Sans Extra Condensed"/>
              </a:rPr>
            </a:br>
            <a:endParaRPr sz="2600" b="1" dirty="0">
              <a:solidFill>
                <a:schemeClr val="lt1"/>
              </a:solidFill>
              <a:latin typeface="Fira Sans Extra Condensed"/>
              <a:ea typeface="Fira Sans Extra Condensed"/>
              <a:cs typeface="Fira Sans Extra Condensed"/>
              <a:sym typeface="Fira Sans Extra Condensed"/>
            </a:endParaRPr>
          </a:p>
        </p:txBody>
      </p:sp>
      <p:pic>
        <p:nvPicPr>
          <p:cNvPr id="53" name="Google Shape;53;p7"/>
          <p:cNvPicPr preferRelativeResize="0"/>
          <p:nvPr/>
        </p:nvPicPr>
        <p:blipFill rotWithShape="1">
          <a:blip r:embed="rId3">
            <a:alphaModFix/>
          </a:blip>
          <a:srcRect l="13619" t="12061" r="15669" b="12790"/>
          <a:stretch/>
        </p:blipFill>
        <p:spPr>
          <a:xfrm>
            <a:off x="111025" y="4081100"/>
            <a:ext cx="980700" cy="1021800"/>
          </a:xfrm>
          <a:prstGeom prst="roundRect">
            <a:avLst>
              <a:gd name="adj" fmla="val 7243"/>
            </a:avLst>
          </a:prstGeom>
          <a:noFill/>
          <a:ln w="9525" cap="flat" cmpd="sng">
            <a:solidFill>
              <a:srgbClr val="D9D9D9"/>
            </a:solidFill>
            <a:prstDash val="solid"/>
            <a:round/>
            <a:headEnd type="none" w="sm" len="sm"/>
            <a:tailEnd type="none" w="sm" len="sm"/>
          </a:ln>
        </p:spPr>
      </p:pic>
      <p:sp>
        <p:nvSpPr>
          <p:cNvPr id="2" name="TextBox 1">
            <a:extLst>
              <a:ext uri="{FF2B5EF4-FFF2-40B4-BE49-F238E27FC236}">
                <a16:creationId xmlns:a16="http://schemas.microsoft.com/office/drawing/2014/main" id="{8BB527A5-58BF-A344-BDFD-71AF612A64D7}"/>
              </a:ext>
            </a:extLst>
          </p:cNvPr>
          <p:cNvSpPr txBox="1"/>
          <p:nvPr/>
        </p:nvSpPr>
        <p:spPr>
          <a:xfrm>
            <a:off x="381663" y="159106"/>
            <a:ext cx="8460187" cy="1631216"/>
          </a:xfrm>
          <a:prstGeom prst="rect">
            <a:avLst/>
          </a:prstGeom>
          <a:noFill/>
        </p:spPr>
        <p:txBody>
          <a:bodyPr wrap="square" rtlCol="0">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DocuSign Process </a:t>
            </a:r>
          </a:p>
          <a:p>
            <a:pPr algn="ctr"/>
            <a:r>
              <a:rPr lang="en-US" sz="2800" b="1" dirty="0">
                <a:latin typeface="Tahoma" panose="020B0604030504040204" pitchFamily="34" charset="0"/>
                <a:ea typeface="Tahoma" panose="020B0604030504040204" pitchFamily="34" charset="0"/>
                <a:cs typeface="Tahoma" panose="020B0604030504040204" pitchFamily="34" charset="0"/>
              </a:rPr>
              <a:t>for</a:t>
            </a:r>
          </a:p>
          <a:p>
            <a:pPr algn="ctr"/>
            <a:r>
              <a:rPr lang="en-US" sz="2800" b="1" dirty="0">
                <a:latin typeface="Tahoma" panose="020B0604030504040204" pitchFamily="34" charset="0"/>
                <a:ea typeface="Tahoma" panose="020B0604030504040204" pitchFamily="34" charset="0"/>
                <a:cs typeface="Tahoma" panose="020B0604030504040204" pitchFamily="34" charset="0"/>
              </a:rPr>
              <a:t>Local Education Agency (LEA)</a:t>
            </a:r>
          </a:p>
        </p:txBody>
      </p:sp>
      <p:sp>
        <p:nvSpPr>
          <p:cNvPr id="7" name="TextBox 6">
            <a:extLst>
              <a:ext uri="{FF2B5EF4-FFF2-40B4-BE49-F238E27FC236}">
                <a16:creationId xmlns:a16="http://schemas.microsoft.com/office/drawing/2014/main" id="{6686672A-7E2A-0163-66A8-16332D34B96C}"/>
              </a:ext>
            </a:extLst>
          </p:cNvPr>
          <p:cNvSpPr txBox="1"/>
          <p:nvPr/>
        </p:nvSpPr>
        <p:spPr>
          <a:xfrm>
            <a:off x="203992" y="2030800"/>
            <a:ext cx="8815527" cy="892552"/>
          </a:xfrm>
          <a:prstGeom prst="rect">
            <a:avLst/>
          </a:prstGeom>
          <a:noFill/>
        </p:spPr>
        <p:txBody>
          <a:bodyPr wrap="square" rtlCol="0">
            <a:spAutoFit/>
          </a:bodyPr>
          <a:lstStyle/>
          <a:p>
            <a:r>
              <a:rPr lang="en-US" sz="1300" dirty="0"/>
              <a:t>Effective October 1, 2022, all Fully Locally Funded Construction Contracts must be completed through the DocuSign process; links to these forms shall be available from DCM’s website. </a:t>
            </a:r>
          </a:p>
          <a:p>
            <a:endParaRPr lang="en-US" sz="1300" dirty="0"/>
          </a:p>
          <a:p>
            <a:r>
              <a:rPr lang="en-US" sz="1300" dirty="0"/>
              <a:t>These documents include:</a:t>
            </a:r>
          </a:p>
        </p:txBody>
      </p:sp>
      <p:sp>
        <p:nvSpPr>
          <p:cNvPr id="6" name="TextBox 5">
            <a:extLst>
              <a:ext uri="{FF2B5EF4-FFF2-40B4-BE49-F238E27FC236}">
                <a16:creationId xmlns:a16="http://schemas.microsoft.com/office/drawing/2014/main" id="{41319465-20D6-35F9-0D27-CA4DF76E503B}"/>
              </a:ext>
            </a:extLst>
          </p:cNvPr>
          <p:cNvSpPr txBox="1"/>
          <p:nvPr/>
        </p:nvSpPr>
        <p:spPr>
          <a:xfrm>
            <a:off x="381663" y="2903015"/>
            <a:ext cx="8530150" cy="1169551"/>
          </a:xfrm>
          <a:prstGeom prst="rect">
            <a:avLst/>
          </a:prstGeom>
          <a:noFill/>
        </p:spPr>
        <p:txBody>
          <a:bodyPr wrap="square" rtlCol="0">
            <a:spAutoFit/>
          </a:bodyPr>
          <a:lstStyle/>
          <a:p>
            <a:pPr marL="285750" lvl="5" indent="-285750">
              <a:buFont typeface="Wingdings" panose="05000000000000000000" pitchFamily="2" charset="2"/>
              <a:buChar char="Ø"/>
            </a:pPr>
            <a:r>
              <a:rPr lang="en-US" sz="1400" dirty="0"/>
              <a:t>Agreements Between the Owner and Architect/Engineer</a:t>
            </a:r>
          </a:p>
          <a:p>
            <a:pPr marL="285750" lvl="5" indent="-285750">
              <a:buFont typeface="Wingdings" panose="05000000000000000000" pitchFamily="2" charset="2"/>
              <a:buChar char="Ø"/>
            </a:pPr>
            <a:r>
              <a:rPr lang="en-US" sz="1400" dirty="0"/>
              <a:t>Amendments to the Agreements Between the Owner and Architect/Engineer</a:t>
            </a:r>
          </a:p>
          <a:p>
            <a:pPr marL="285750" lvl="5" indent="-285750">
              <a:buFont typeface="Wingdings" panose="05000000000000000000" pitchFamily="2" charset="2"/>
              <a:buChar char="Ø"/>
            </a:pPr>
            <a:r>
              <a:rPr lang="en-US" sz="1400" dirty="0"/>
              <a:t>Construction Contracts</a:t>
            </a:r>
          </a:p>
          <a:p>
            <a:pPr marL="285750" lvl="5" indent="-285750">
              <a:buFont typeface="Wingdings" panose="05000000000000000000" pitchFamily="2" charset="2"/>
              <a:buChar char="Ø"/>
            </a:pPr>
            <a:r>
              <a:rPr lang="en-US" sz="1400" dirty="0"/>
              <a:t>Change Orders	</a:t>
            </a:r>
          </a:p>
          <a:p>
            <a:endParaRPr lang="en-US" dirty="0"/>
          </a:p>
        </p:txBody>
      </p:sp>
    </p:spTree>
    <p:extLst>
      <p:ext uri="{BB962C8B-B14F-4D97-AF65-F5344CB8AC3E}">
        <p14:creationId xmlns:p14="http://schemas.microsoft.com/office/powerpoint/2010/main" val="251316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490436-2B4F-7F01-AE64-64ACD05600D9}"/>
              </a:ext>
            </a:extLst>
          </p:cNvPr>
          <p:cNvSpPr>
            <a:spLocks noGrp="1"/>
          </p:cNvSpPr>
          <p:nvPr>
            <p:ph type="body" idx="1"/>
          </p:nvPr>
        </p:nvSpPr>
        <p:spPr>
          <a:xfrm>
            <a:off x="311700" y="912769"/>
            <a:ext cx="8520600" cy="3416400"/>
          </a:xfrm>
        </p:spPr>
        <p:txBody>
          <a:bodyPr>
            <a:normAutofit/>
          </a:bodyPr>
          <a:lstStyle/>
          <a:p>
            <a:pPr>
              <a:lnSpc>
                <a:spcPct val="120000"/>
              </a:lnSpc>
            </a:pPr>
            <a:r>
              <a:rPr lang="en-US" sz="2000" dirty="0">
                <a:effectLst/>
                <a:latin typeface="Fira Sans Extra Condensed" panose="020B0503050000020004" pitchFamily="34" charset="0"/>
                <a:ea typeface="Times New Roman" panose="02020603050405020304" pitchFamily="18" charset="0"/>
              </a:rPr>
              <a:t>Please add docusign.net to your trusted domain list and add </a:t>
            </a:r>
            <a:r>
              <a:rPr lang="en-US" sz="2000" u="sng" dirty="0">
                <a:solidFill>
                  <a:srgbClr val="0563C1"/>
                </a:solidFill>
                <a:effectLst/>
                <a:latin typeface="Fira Sans Extra Condensed" panose="020B0503050000020004" pitchFamily="34" charset="0"/>
                <a:ea typeface="Times New Roman" panose="02020603050405020304" pitchFamily="18" charset="0"/>
                <a:hlinkClick r:id="rId3"/>
              </a:rPr>
              <a:t>dse_NA4@docusign.net</a:t>
            </a:r>
            <a:r>
              <a:rPr lang="en-US" sz="2000" dirty="0">
                <a:effectLst/>
                <a:latin typeface="Fira Sans Extra Condensed" panose="020B0503050000020004" pitchFamily="34" charset="0"/>
                <a:ea typeface="Times New Roman" panose="02020603050405020304" pitchFamily="18" charset="0"/>
              </a:rPr>
              <a:t> to your email safe senders list so notifications are not accidently sent to a junk inbox.  </a:t>
            </a:r>
          </a:p>
          <a:p>
            <a:pPr>
              <a:lnSpc>
                <a:spcPct val="120000"/>
              </a:lnSpc>
            </a:pPr>
            <a:r>
              <a:rPr lang="en-US" sz="2000" dirty="0">
                <a:effectLst/>
                <a:latin typeface="Fira Sans Extra Condensed" panose="020B0503050000020004" pitchFamily="34" charset="0"/>
                <a:ea typeface="Times New Roman" panose="02020603050405020304" pitchFamily="18" charset="0"/>
              </a:rPr>
              <a:t>It is unnecessary to have a DocuSign account in order to use this; however, you may sign up for a free DocuSign account at </a:t>
            </a:r>
            <a:r>
              <a:rPr lang="en-US" sz="2000" u="sng" dirty="0">
                <a:solidFill>
                  <a:srgbClr val="0563C1"/>
                </a:solidFill>
                <a:effectLst/>
                <a:latin typeface="Fira Sans Extra Condensed" panose="020B0503050000020004" pitchFamily="34" charset="0"/>
                <a:ea typeface="Times New Roman" panose="02020603050405020304" pitchFamily="18" charset="0"/>
                <a:hlinkClick r:id="rId4"/>
              </a:rPr>
              <a:t>https://go.docusign.com/o/free</a:t>
            </a:r>
            <a:r>
              <a:rPr lang="en-US" sz="2000" dirty="0">
                <a:effectLst/>
                <a:latin typeface="Fira Sans Extra Condensed" panose="020B0503050000020004" pitchFamily="34" charset="0"/>
                <a:ea typeface="Times New Roman" panose="02020603050405020304" pitchFamily="18" charset="0"/>
              </a:rPr>
              <a:t>, in order to track documents you are reviewing, signing or have completed. </a:t>
            </a:r>
          </a:p>
          <a:p>
            <a:endParaRPr lang="en-US" dirty="0"/>
          </a:p>
        </p:txBody>
      </p:sp>
      <p:sp>
        <p:nvSpPr>
          <p:cNvPr id="3" name="Title 2">
            <a:extLst>
              <a:ext uri="{FF2B5EF4-FFF2-40B4-BE49-F238E27FC236}">
                <a16:creationId xmlns:a16="http://schemas.microsoft.com/office/drawing/2014/main" id="{7F47E2EB-6913-F6A7-E1DC-2825A77F0423}"/>
              </a:ext>
            </a:extLst>
          </p:cNvPr>
          <p:cNvSpPr>
            <a:spLocks noGrp="1"/>
          </p:cNvSpPr>
          <p:nvPr>
            <p:ph type="title"/>
          </p:nvPr>
        </p:nvSpPr>
        <p:spPr/>
        <p:txBody>
          <a:bodyPr>
            <a:normAutofit fontScale="90000"/>
          </a:bodyPr>
          <a:lstStyle/>
          <a:p>
            <a:r>
              <a:rPr lang="en-US" dirty="0"/>
              <a:t>How to be Prepared</a:t>
            </a:r>
          </a:p>
        </p:txBody>
      </p:sp>
    </p:spTree>
    <p:extLst>
      <p:ext uri="{BB962C8B-B14F-4D97-AF65-F5344CB8AC3E}">
        <p14:creationId xmlns:p14="http://schemas.microsoft.com/office/powerpoint/2010/main" val="217050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EF023-0DB1-EF4B-AFE1-B65D6B085AB0}"/>
              </a:ext>
            </a:extLst>
          </p:cNvPr>
          <p:cNvSpPr>
            <a:spLocks noGrp="1"/>
          </p:cNvSpPr>
          <p:nvPr>
            <p:ph type="body" idx="1"/>
          </p:nvPr>
        </p:nvSpPr>
        <p:spPr>
          <a:xfrm>
            <a:off x="311700" y="903891"/>
            <a:ext cx="8520600" cy="3416400"/>
          </a:xfrm>
        </p:spPr>
        <p:txBody>
          <a:bodyPr/>
          <a:lstStyle/>
          <a:p>
            <a:r>
              <a:rPr lang="en-US" dirty="0"/>
              <a:t>Each assigned participant will perform their required action in sequence, not parallel nor at the same time as each other. </a:t>
            </a:r>
          </a:p>
          <a:p>
            <a:r>
              <a:rPr lang="en-US" dirty="0"/>
              <a:t>Only the participant whose turn it is may perform an action in the document. </a:t>
            </a:r>
          </a:p>
          <a:p>
            <a:r>
              <a:rPr lang="en-US" dirty="0"/>
              <a:t>All other participants for whom it is not their turn may view the status of the document but cannot perform an action in the document. </a:t>
            </a:r>
          </a:p>
          <a:p>
            <a:pPr marL="95250" indent="0">
              <a:buNone/>
            </a:pPr>
            <a:endParaRPr lang="en-US" dirty="0"/>
          </a:p>
          <a:p>
            <a:r>
              <a:rPr lang="en-US" b="1" dirty="0"/>
              <a:t>It is very important to complete your required action in a timely manner. You will receive a reminder every two days. </a:t>
            </a:r>
          </a:p>
        </p:txBody>
      </p:sp>
      <p:sp>
        <p:nvSpPr>
          <p:cNvPr id="3" name="Title 2">
            <a:extLst>
              <a:ext uri="{FF2B5EF4-FFF2-40B4-BE49-F238E27FC236}">
                <a16:creationId xmlns:a16="http://schemas.microsoft.com/office/drawing/2014/main" id="{E34A4554-EDAD-C768-3402-77032CDFF9BD}"/>
              </a:ext>
            </a:extLst>
          </p:cNvPr>
          <p:cNvSpPr>
            <a:spLocks noGrp="1"/>
          </p:cNvSpPr>
          <p:nvPr>
            <p:ph type="title"/>
          </p:nvPr>
        </p:nvSpPr>
        <p:spPr/>
        <p:txBody>
          <a:bodyPr>
            <a:normAutofit fontScale="90000"/>
          </a:bodyPr>
          <a:lstStyle/>
          <a:p>
            <a:r>
              <a:rPr lang="en-US" dirty="0"/>
              <a:t>How does it work?</a:t>
            </a:r>
          </a:p>
        </p:txBody>
      </p:sp>
    </p:spTree>
    <p:extLst>
      <p:ext uri="{BB962C8B-B14F-4D97-AF65-F5344CB8AC3E}">
        <p14:creationId xmlns:p14="http://schemas.microsoft.com/office/powerpoint/2010/main" val="281297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9129-9A39-0679-F4E2-CD370A9717B1}"/>
              </a:ext>
            </a:extLst>
          </p:cNvPr>
          <p:cNvSpPr>
            <a:spLocks noGrp="1"/>
          </p:cNvSpPr>
          <p:nvPr>
            <p:ph type="ctrTitle"/>
          </p:nvPr>
        </p:nvSpPr>
        <p:spPr>
          <a:xfrm>
            <a:off x="311708" y="134976"/>
            <a:ext cx="8520600" cy="792600"/>
          </a:xfrm>
        </p:spPr>
        <p:txBody>
          <a:bodyPr>
            <a:normAutofit fontScale="90000"/>
          </a:bodyPr>
          <a:lstStyle/>
          <a:p>
            <a:r>
              <a:rPr lang="en-US" dirty="0"/>
              <a:t>Order of Action by Form</a:t>
            </a:r>
          </a:p>
        </p:txBody>
      </p:sp>
      <p:sp>
        <p:nvSpPr>
          <p:cNvPr id="12" name="TextBox 11">
            <a:extLst>
              <a:ext uri="{FF2B5EF4-FFF2-40B4-BE49-F238E27FC236}">
                <a16:creationId xmlns:a16="http://schemas.microsoft.com/office/drawing/2014/main" id="{9542B1D5-2293-2720-4608-CE755A73A7B7}"/>
              </a:ext>
            </a:extLst>
          </p:cNvPr>
          <p:cNvSpPr txBox="1"/>
          <p:nvPr/>
        </p:nvSpPr>
        <p:spPr>
          <a:xfrm>
            <a:off x="103414" y="1237302"/>
            <a:ext cx="4514850" cy="2562240"/>
          </a:xfrm>
          <a:prstGeom prst="rect">
            <a:avLst/>
          </a:prstGeom>
          <a:noFill/>
        </p:spPr>
        <p:txBody>
          <a:bodyPr wrap="square" lIns="91440" tIns="45720" rIns="91440" bIns="45720" rtlCol="0" anchor="t">
            <a:spAutoFit/>
          </a:bodyPr>
          <a:lstStyle/>
          <a:p>
            <a:r>
              <a:rPr lang="en-US" sz="1600" b="1" dirty="0">
                <a:effectLst/>
                <a:latin typeface="Fira Sans Extra Condensed"/>
                <a:ea typeface="Calibri" panose="020F0502020204030204" pitchFamily="34" charset="0"/>
                <a:cs typeface="Times New Roman"/>
              </a:rPr>
              <a:t>Agreement Between the Owner and Architect/Engineer</a:t>
            </a:r>
            <a:r>
              <a:rPr lang="en-US" sz="1600" dirty="0">
                <a:latin typeface="Fira Sans Extra Condensed"/>
                <a:ea typeface="Calibri" panose="020F0502020204030204" pitchFamily="34" charset="0"/>
                <a:cs typeface="Times New Roman"/>
              </a:rPr>
              <a:t> </a:t>
            </a:r>
            <a:endParaRPr lang="en-US" sz="1600" dirty="0">
              <a:effectLst/>
              <a:latin typeface="Fira Sans Extra Condensed" panose="020B05030500000200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LDP Firm – Form Filler (initiator)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LDP Firm – Signer</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Owner – Draft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Reviewer</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CSFO – Local Budget Reviewer </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Owner – Signer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LEA Regional Accountant</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Brandon T. Payne – Deputy State Superintendent</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Eric G. Mackey – State Superintendent of Education </a:t>
            </a:r>
          </a:p>
          <a:p>
            <a:pPr marL="0" marR="0" fontAlgn="base">
              <a:spcBef>
                <a:spcPts val="0"/>
              </a:spcBef>
              <a:spcAft>
                <a:spcPts val="0"/>
              </a:spcAft>
            </a:pPr>
            <a:endParaRPr lang="en-US" sz="1200" dirty="0">
              <a:latin typeface="Fira Sans Extra Condensed" panose="020B0503050000020004" pitchFamily="34" charset="0"/>
              <a:ea typeface="Times New Roman" panose="02020603050405020304" pitchFamily="18" charset="0"/>
            </a:endParaRPr>
          </a:p>
          <a:p>
            <a:pPr marL="0" marR="0" fontAlgn="base">
              <a:spcBef>
                <a:spcPts val="0"/>
              </a:spcBef>
              <a:spcAft>
                <a:spcPts val="0"/>
              </a:spcAft>
            </a:pPr>
            <a:endParaRPr lang="en-US" sz="600" dirty="0">
              <a:effectLst/>
              <a:latin typeface="Fira Sans Extra Condensed" panose="020B0503050000020004" pitchFamily="34" charset="0"/>
              <a:ea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id="{5BEA56F6-2D79-EE84-871B-875D64BCE758}"/>
              </a:ext>
            </a:extLst>
          </p:cNvPr>
          <p:cNvSpPr txBox="1"/>
          <p:nvPr/>
        </p:nvSpPr>
        <p:spPr>
          <a:xfrm>
            <a:off x="4572000" y="1237302"/>
            <a:ext cx="4514850" cy="2531462"/>
          </a:xfrm>
          <a:prstGeom prst="rect">
            <a:avLst/>
          </a:prstGeom>
          <a:noFill/>
        </p:spPr>
        <p:txBody>
          <a:bodyPr wrap="square" lIns="91440" tIns="45720" rIns="91440" bIns="45720" rtlCol="0" anchor="t">
            <a:spAutoFit/>
          </a:bodyPr>
          <a:lstStyle/>
          <a:p>
            <a:r>
              <a:rPr lang="en-US" sz="1600" b="1" dirty="0">
                <a:effectLst/>
                <a:latin typeface="Fira Sans Extra Condensed"/>
                <a:ea typeface="Calibri" panose="020F0502020204030204" pitchFamily="34" charset="0"/>
                <a:cs typeface="Times New Roman"/>
              </a:rPr>
              <a:t>Amendment to an </a:t>
            </a:r>
          </a:p>
          <a:p>
            <a:r>
              <a:rPr lang="en-US" sz="1600" b="1" dirty="0">
                <a:effectLst/>
                <a:latin typeface="Fira Sans Extra Condensed"/>
                <a:ea typeface="Calibri" panose="020F0502020204030204" pitchFamily="34" charset="0"/>
                <a:cs typeface="Times New Roman"/>
              </a:rPr>
              <a:t>Agreement Between the Owner and Architect/Engineer</a:t>
            </a:r>
            <a:r>
              <a:rPr lang="en-US" sz="1600" dirty="0">
                <a:latin typeface="Fira Sans Extra Condensed"/>
                <a:ea typeface="Calibri" panose="020F0502020204030204" pitchFamily="34" charset="0"/>
                <a:cs typeface="Times New Roman"/>
              </a:rPr>
              <a:t> </a:t>
            </a:r>
            <a:endParaRPr lang="en-US" sz="1600" dirty="0">
              <a:effectLst/>
              <a:latin typeface="Fira Sans Extra Condensed" panose="020B05030500000200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LDP Firm – Form Filler (initiator)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LDP Firm – Signer</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Owner – Draft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Reviewer</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CSFO – Local Budget Reviewer </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Owner – Signer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LEA Regional Accountant</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a:t>
            </a:r>
            <a:r>
              <a:rPr lang="en-US" sz="1250" dirty="0">
                <a:latin typeface="Fira Sans Extra Condensed" panose="020B0503050000020004" pitchFamily="34" charset="0"/>
                <a:ea typeface="Times New Roman" panose="02020603050405020304" pitchFamily="18" charset="0"/>
              </a:rPr>
              <a:t>Brandon T. Payne – Deputy State Superintendent</a:t>
            </a:r>
            <a:endParaRPr lang="en-US" sz="1250" dirty="0">
              <a:effectLst/>
              <a:latin typeface="Fira Sans Extra Condensed" panose="020B0503050000020004" pitchFamily="34" charset="0"/>
              <a:ea typeface="Times New Roman" panose="02020603050405020304" pitchFamily="18" charset="0"/>
            </a:endParaRP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Eric G. Mackey – State Superintendent of Education </a:t>
            </a:r>
          </a:p>
          <a:p>
            <a:endParaRPr lang="en-US" dirty="0"/>
          </a:p>
        </p:txBody>
      </p:sp>
    </p:spTree>
    <p:extLst>
      <p:ext uri="{BB962C8B-B14F-4D97-AF65-F5344CB8AC3E}">
        <p14:creationId xmlns:p14="http://schemas.microsoft.com/office/powerpoint/2010/main" val="67298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9129-9A39-0679-F4E2-CD370A9717B1}"/>
              </a:ext>
            </a:extLst>
          </p:cNvPr>
          <p:cNvSpPr>
            <a:spLocks noGrp="1"/>
          </p:cNvSpPr>
          <p:nvPr>
            <p:ph type="ctrTitle"/>
          </p:nvPr>
        </p:nvSpPr>
        <p:spPr>
          <a:xfrm>
            <a:off x="311708" y="134976"/>
            <a:ext cx="8520600" cy="792600"/>
          </a:xfrm>
        </p:spPr>
        <p:txBody>
          <a:bodyPr>
            <a:normAutofit fontScale="90000"/>
          </a:bodyPr>
          <a:lstStyle/>
          <a:p>
            <a:r>
              <a:rPr lang="en-US" dirty="0"/>
              <a:t>Order of Action by Form</a:t>
            </a:r>
          </a:p>
        </p:txBody>
      </p:sp>
      <p:sp>
        <p:nvSpPr>
          <p:cNvPr id="12" name="TextBox 11">
            <a:extLst>
              <a:ext uri="{FF2B5EF4-FFF2-40B4-BE49-F238E27FC236}">
                <a16:creationId xmlns:a16="http://schemas.microsoft.com/office/drawing/2014/main" id="{9542B1D5-2293-2720-4608-CE755A73A7B7}"/>
              </a:ext>
            </a:extLst>
          </p:cNvPr>
          <p:cNvSpPr txBox="1"/>
          <p:nvPr/>
        </p:nvSpPr>
        <p:spPr>
          <a:xfrm>
            <a:off x="4572000" y="809729"/>
            <a:ext cx="4568008" cy="3054682"/>
          </a:xfrm>
          <a:prstGeom prst="rect">
            <a:avLst/>
          </a:prstGeom>
          <a:noFill/>
        </p:spPr>
        <p:txBody>
          <a:bodyPr wrap="square" lIns="91440" tIns="45720" rIns="91440" bIns="45720" rtlCol="0" anchor="t">
            <a:spAutoFit/>
          </a:bodyPr>
          <a:lstStyle/>
          <a:p>
            <a:r>
              <a:rPr lang="en-US" sz="1600" b="1" dirty="0">
                <a:effectLst/>
                <a:latin typeface="Fira Sans Extra Condensed"/>
                <a:ea typeface="Calibri" panose="020F0502020204030204" pitchFamily="34" charset="0"/>
                <a:cs typeface="Times New Roman"/>
              </a:rPr>
              <a:t>Change Order</a:t>
            </a:r>
            <a:endParaRPr lang="en-US" sz="1600" dirty="0">
              <a:effectLst/>
              <a:latin typeface="Fira Sans Extra Condensed" panose="020B05030500000200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LDP Firm – Form Filler (initiator) </a:t>
            </a:r>
          </a:p>
          <a:p>
            <a:pPr fontAlgn="base"/>
            <a:r>
              <a:rPr lang="en-US" sz="1250" dirty="0">
                <a:effectLst/>
                <a:latin typeface="Fira Sans Extra Condensed" panose="020B0503050000020004" pitchFamily="34" charset="0"/>
                <a:ea typeface="Times New Roman" panose="02020603050405020304" pitchFamily="18" charset="0"/>
              </a:rPr>
              <a:t>LDP Firm – Form Signer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Construction Contractor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Construction Contractor – Signer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Surety Company Signer (if the change is an increase)</a:t>
            </a:r>
          </a:p>
          <a:p>
            <a:pPr fontAlgn="base"/>
            <a:r>
              <a:rPr lang="en-US" sz="1250" dirty="0">
                <a:effectLst/>
                <a:latin typeface="Fira Sans Extra Condensed" panose="020B0503050000020004" pitchFamily="34" charset="0"/>
                <a:ea typeface="Times New Roman" panose="02020603050405020304" pitchFamily="18" charset="0"/>
              </a:rPr>
              <a:t>SDE - Reviewer</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Owner – Draft Reviewer</a:t>
            </a:r>
          </a:p>
          <a:p>
            <a:pPr marL="0" marR="0" fontAlgn="base">
              <a:spcBef>
                <a:spcPts val="0"/>
              </a:spcBef>
              <a:spcAft>
                <a:spcPts val="0"/>
              </a:spcAft>
            </a:pPr>
            <a:r>
              <a:rPr lang="en-US" sz="1250" dirty="0">
                <a:highlight>
                  <a:srgbClr val="FFFF00"/>
                </a:highlight>
                <a:latin typeface="Fira Sans Extra Condensed" panose="020B0503050000020004" pitchFamily="34" charset="0"/>
                <a:ea typeface="Times New Roman" panose="02020603050405020304" pitchFamily="18" charset="0"/>
              </a:rPr>
              <a:t>Owner – Legal Counsel (if 10% or greater than original contract amount)</a:t>
            </a:r>
            <a:endParaRPr lang="en-US" sz="1250" dirty="0">
              <a:effectLst/>
              <a:highlight>
                <a:srgbClr val="FFFF00"/>
              </a:highlight>
              <a:latin typeface="Fira Sans Extra Condensed" panose="020B0503050000020004" pitchFamily="34" charset="0"/>
              <a:ea typeface="Times New Roman" panose="02020603050405020304" pitchFamily="18" charset="0"/>
            </a:endParaRP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CSFO – Local Budget Reviewer </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Owner – Signer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LEA Regional Accountant</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Brandon T. Payne - Deputy State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Eric G. Mackey – State Superintendent of Education </a:t>
            </a:r>
          </a:p>
          <a:p>
            <a:endParaRPr lang="en-US" dirty="0"/>
          </a:p>
        </p:txBody>
      </p:sp>
      <p:sp>
        <p:nvSpPr>
          <p:cNvPr id="13" name="TextBox 12">
            <a:extLst>
              <a:ext uri="{FF2B5EF4-FFF2-40B4-BE49-F238E27FC236}">
                <a16:creationId xmlns:a16="http://schemas.microsoft.com/office/drawing/2014/main" id="{5BEA56F6-2D79-EE84-871B-875D64BCE758}"/>
              </a:ext>
            </a:extLst>
          </p:cNvPr>
          <p:cNvSpPr txBox="1"/>
          <p:nvPr/>
        </p:nvSpPr>
        <p:spPr>
          <a:xfrm>
            <a:off x="311692" y="809729"/>
            <a:ext cx="4380034" cy="3524042"/>
          </a:xfrm>
          <a:prstGeom prst="rect">
            <a:avLst/>
          </a:prstGeom>
          <a:noFill/>
        </p:spPr>
        <p:txBody>
          <a:bodyPr wrap="square" lIns="91440" tIns="45720" rIns="91440" bIns="45720" rtlCol="0" anchor="t">
            <a:spAutoFit/>
          </a:bodyPr>
          <a:lstStyle/>
          <a:p>
            <a:pPr marL="0" marR="0">
              <a:spcBef>
                <a:spcPts val="0"/>
              </a:spcBef>
              <a:spcAft>
                <a:spcPts val="0"/>
              </a:spcAft>
            </a:pPr>
            <a:r>
              <a:rPr lang="en-US" sz="1600" b="1" dirty="0">
                <a:effectLst/>
                <a:latin typeface="Fira Sans Extra Condensed"/>
                <a:ea typeface="Calibri" panose="020F0502020204030204" pitchFamily="34" charset="0"/>
                <a:cs typeface="Times New Roman"/>
              </a:rPr>
              <a:t>Construction Contract</a:t>
            </a:r>
            <a:endParaRPr lang="en-US" sz="1600" dirty="0">
              <a:effectLst/>
              <a:latin typeface="Fira Sans Extra Condensed"/>
              <a:ea typeface="Calibri" panose="020F0502020204030204" pitchFamily="34" charset="0"/>
              <a:cs typeface="Times New Roman"/>
            </a:endParaRP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LDP Firm – Form Filler (initiator)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Construction Contractor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Construction Contractor – Signer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Surety Company Signer – Performance and Payment Bonds</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Contractor Signer – Post Surety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LDP Firm – Attachment Reviewer</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Owner – </a:t>
            </a:r>
            <a:r>
              <a:rPr lang="en-US" sz="1250" dirty="0">
                <a:highlight>
                  <a:srgbClr val="FFFF00"/>
                </a:highlight>
                <a:latin typeface="Fira Sans Extra Condensed" panose="020B0503050000020004" pitchFamily="34" charset="0"/>
                <a:ea typeface="Times New Roman" panose="02020603050405020304" pitchFamily="18" charset="0"/>
              </a:rPr>
              <a:t>Draft</a:t>
            </a:r>
            <a:r>
              <a:rPr lang="en-US" sz="1250" dirty="0">
                <a:effectLst/>
                <a:highlight>
                  <a:srgbClr val="FFFF00"/>
                </a:highlight>
                <a:latin typeface="Fira Sans Extra Condensed" panose="020B0503050000020004" pitchFamily="34" charset="0"/>
                <a:ea typeface="Times New Roman" panose="02020603050405020304" pitchFamily="18" charset="0"/>
              </a:rPr>
              <a:t>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DCM - Reviewer</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Reviewer</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CSFO – Local Budget Reviewer </a:t>
            </a:r>
          </a:p>
          <a:p>
            <a:pPr marL="0" marR="0" fontAlgn="base">
              <a:spcBef>
                <a:spcPts val="0"/>
              </a:spcBef>
              <a:spcAft>
                <a:spcPts val="0"/>
              </a:spcAft>
            </a:pPr>
            <a:r>
              <a:rPr lang="en-US" sz="1250" dirty="0">
                <a:effectLst/>
                <a:highlight>
                  <a:srgbClr val="FFFF00"/>
                </a:highlight>
                <a:latin typeface="Fira Sans Extra Condensed" panose="020B0503050000020004" pitchFamily="34" charset="0"/>
                <a:ea typeface="Times New Roman" panose="02020603050405020304" pitchFamily="18" charset="0"/>
              </a:rPr>
              <a:t>Owner – Signer (Superintendent</a:t>
            </a:r>
            <a:r>
              <a:rPr lang="en-US" sz="1250" dirty="0">
                <a:effectLst/>
                <a:latin typeface="Fira Sans Extra Condensed" panose="020B0503050000020004" pitchFamily="34" charset="0"/>
                <a:ea typeface="Times New Roman" panose="02020603050405020304" pitchFamily="18" charset="0"/>
              </a:rPr>
              <a: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LEA Regional Accountant</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Brandon T. Payne - Deputy State Superintendent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SDE – Dr. Eric G. Mackey – State Superintendent of Education </a:t>
            </a:r>
          </a:p>
          <a:p>
            <a:pPr marL="0" marR="0" fontAlgn="base">
              <a:spcBef>
                <a:spcPts val="0"/>
              </a:spcBef>
              <a:spcAft>
                <a:spcPts val="0"/>
              </a:spcAft>
            </a:pPr>
            <a:r>
              <a:rPr lang="en-US" sz="1250" dirty="0">
                <a:effectLst/>
                <a:latin typeface="Fira Sans Extra Condensed" panose="020B0503050000020004" pitchFamily="34" charset="0"/>
                <a:ea typeface="Times New Roman" panose="02020603050405020304" pitchFamily="18" charset="0"/>
              </a:rPr>
              <a:t>Assigned DCM Inspectors – Receives a Copy</a:t>
            </a:r>
          </a:p>
          <a:p>
            <a:endParaRPr lang="en-US" dirty="0"/>
          </a:p>
        </p:txBody>
      </p:sp>
    </p:spTree>
    <p:extLst>
      <p:ext uri="{BB962C8B-B14F-4D97-AF65-F5344CB8AC3E}">
        <p14:creationId xmlns:p14="http://schemas.microsoft.com/office/powerpoint/2010/main" val="342083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A64B94-CADB-0997-E31C-EAEEC753FBF4}"/>
              </a:ext>
            </a:extLst>
          </p:cNvPr>
          <p:cNvSpPr>
            <a:spLocks noGrp="1"/>
          </p:cNvSpPr>
          <p:nvPr>
            <p:ph type="body" idx="1"/>
          </p:nvPr>
        </p:nvSpPr>
        <p:spPr>
          <a:xfrm>
            <a:off x="71021" y="912769"/>
            <a:ext cx="8948692" cy="3416400"/>
          </a:xfrm>
        </p:spPr>
        <p:txBody>
          <a:bodyPr>
            <a:normAutofit/>
          </a:bodyPr>
          <a:lstStyle/>
          <a:p>
            <a:r>
              <a:rPr lang="en-US" sz="1700" dirty="0"/>
              <a:t>The LDP will initiate and complete the construction forms. </a:t>
            </a:r>
          </a:p>
          <a:p>
            <a:r>
              <a:rPr lang="en-US" sz="1700" dirty="0"/>
              <a:t>There are three (3) roles for the LEAs. These three (3) roles are assigned by the LDP. Make sure the LDP knows the correct person to perform the assigned role before starting the process. </a:t>
            </a:r>
          </a:p>
          <a:p>
            <a:pPr lvl="1"/>
            <a:r>
              <a:rPr lang="en-US" sz="1500"/>
              <a:t>Owner Draft Reviewer </a:t>
            </a:r>
            <a:r>
              <a:rPr lang="en-US" sz="1500" dirty="0"/>
              <a:t>(Could be one of the below or a third person)</a:t>
            </a:r>
          </a:p>
          <a:p>
            <a:pPr lvl="2"/>
            <a:r>
              <a:rPr lang="en-US" sz="1500" dirty="0"/>
              <a:t>Responsible for reviewing all data and attachments entered by the LDP</a:t>
            </a:r>
          </a:p>
          <a:p>
            <a:pPr lvl="1"/>
            <a:r>
              <a:rPr lang="en-US" sz="1500" dirty="0"/>
              <a:t>Chief School Officer – Budget Approval </a:t>
            </a:r>
          </a:p>
          <a:p>
            <a:pPr lvl="2"/>
            <a:r>
              <a:rPr lang="en-US" sz="1500" dirty="0"/>
              <a:t>Responsible for reviewing and allocating funds for the project</a:t>
            </a:r>
          </a:p>
          <a:p>
            <a:pPr lvl="1"/>
            <a:r>
              <a:rPr lang="en-US" sz="1500" dirty="0"/>
              <a:t>Owner (Superintendent)</a:t>
            </a:r>
          </a:p>
          <a:p>
            <a:pPr lvl="2"/>
            <a:r>
              <a:rPr lang="en-US" sz="1500" dirty="0"/>
              <a:t>Responsible for reviewing all data and attachments </a:t>
            </a:r>
          </a:p>
          <a:p>
            <a:pPr lvl="2"/>
            <a:r>
              <a:rPr lang="en-US" sz="1500" b="1" dirty="0">
                <a:solidFill>
                  <a:srgbClr val="000000"/>
                </a:solidFill>
                <a:effectLst/>
                <a:highlight>
                  <a:srgbClr val="FFFF00"/>
                </a:highlight>
                <a:latin typeface="Fira Sans Extra Condensed" panose="020B0503050000020004" pitchFamily="34" charset="0"/>
                <a:ea typeface="Yu Mincho" panose="02020400000000000000" pitchFamily="18" charset="-128"/>
                <a:cs typeface="Arial" panose="020B0604020202020204" pitchFamily="34" charset="0"/>
              </a:rPr>
              <a:t>Code of Alabama 16-13A-8 designates the Superintendent the authority to expend funds; </a:t>
            </a:r>
            <a:r>
              <a:rPr lang="en-US" sz="1500" b="1" dirty="0">
                <a:solidFill>
                  <a:srgbClr val="000000"/>
                </a:solidFill>
                <a:effectLst/>
                <a:highlight>
                  <a:srgbClr val="FFFF00"/>
                </a:highlight>
                <a:latin typeface="Fira Sans Extra Condensed" panose="020B0503050000020004" pitchFamily="34" charset="0"/>
                <a:ea typeface="Calibri" panose="020F0502020204030204" pitchFamily="34" charset="0"/>
              </a:rPr>
              <a:t>this authority cannot be transferred without express Board action.</a:t>
            </a:r>
            <a:endParaRPr lang="en-US" sz="1500" b="1" dirty="0">
              <a:highlight>
                <a:srgbClr val="FFFF00"/>
              </a:highlight>
              <a:latin typeface="Fira Sans Extra Condensed" panose="020B0503050000020004" pitchFamily="34" charset="0"/>
            </a:endParaRPr>
          </a:p>
          <a:p>
            <a:pPr lvl="1"/>
            <a:endParaRPr lang="en-US" dirty="0"/>
          </a:p>
          <a:p>
            <a:pPr lvl="2"/>
            <a:endParaRPr lang="en-US" dirty="0"/>
          </a:p>
          <a:p>
            <a:pPr marL="1035050" lvl="2" indent="0">
              <a:buNone/>
            </a:pPr>
            <a:endParaRPr lang="en-US" dirty="0"/>
          </a:p>
        </p:txBody>
      </p:sp>
      <p:sp>
        <p:nvSpPr>
          <p:cNvPr id="3" name="Title 2">
            <a:extLst>
              <a:ext uri="{FF2B5EF4-FFF2-40B4-BE49-F238E27FC236}">
                <a16:creationId xmlns:a16="http://schemas.microsoft.com/office/drawing/2014/main" id="{A83BCB2A-A342-7604-3107-154EE3D7AAF6}"/>
              </a:ext>
            </a:extLst>
          </p:cNvPr>
          <p:cNvSpPr>
            <a:spLocks noGrp="1"/>
          </p:cNvSpPr>
          <p:nvPr>
            <p:ph type="title"/>
          </p:nvPr>
        </p:nvSpPr>
        <p:spPr/>
        <p:txBody>
          <a:bodyPr>
            <a:normAutofit fontScale="90000"/>
          </a:bodyPr>
          <a:lstStyle/>
          <a:p>
            <a:r>
              <a:rPr lang="en-US" dirty="0"/>
              <a:t>Who does what?</a:t>
            </a:r>
          </a:p>
        </p:txBody>
      </p:sp>
    </p:spTree>
    <p:extLst>
      <p:ext uri="{BB962C8B-B14F-4D97-AF65-F5344CB8AC3E}">
        <p14:creationId xmlns:p14="http://schemas.microsoft.com/office/powerpoint/2010/main" val="19059145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1985</Words>
  <Application>Microsoft Office PowerPoint</Application>
  <PresentationFormat>On-screen Show (16:9)</PresentationFormat>
  <Paragraphs>169</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Tahoma</vt:lpstr>
      <vt:lpstr>Wingdings</vt:lpstr>
      <vt:lpstr>Calibri</vt:lpstr>
      <vt:lpstr>Leelawadee</vt:lpstr>
      <vt:lpstr>Fira Sans Extra Condensed</vt:lpstr>
      <vt:lpstr>Arial</vt:lpstr>
      <vt:lpstr>Simple Light</vt:lpstr>
      <vt:lpstr>  Dr. Brandon T. Payne Deputy State Superintendent Administration &amp; Finance brandon.payne@alsde.edu </vt:lpstr>
      <vt:lpstr>Agenda </vt:lpstr>
      <vt:lpstr>Abbreviations &amp; Key Words</vt:lpstr>
      <vt:lpstr>  </vt:lpstr>
      <vt:lpstr>How to be Prepared</vt:lpstr>
      <vt:lpstr>How does it work?</vt:lpstr>
      <vt:lpstr>Order of Action by Form</vt:lpstr>
      <vt:lpstr>Order of Action by Form</vt:lpstr>
      <vt:lpstr>Who does what?</vt:lpstr>
      <vt:lpstr>It’s not me?</vt:lpstr>
      <vt:lpstr>Your Required Action</vt:lpstr>
      <vt:lpstr>Revisions/Returns</vt:lpstr>
      <vt:lpstr>Decline to Sign or Void </vt:lpstr>
      <vt:lpstr>Fully Executed</vt:lpstr>
      <vt:lpstr>Notice to Proceed</vt:lpstr>
      <vt:lpstr>Transition/Grace Period</vt:lpstr>
      <vt:lpstr>Questions or Assitance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Fundamentals  The Alabama Literacy Act   Dr. Elisabeth Davis, Asst. State Superintendent, Office of Student Learning  edavis@alsde.edu  Bonnie Short, Alabama Reading Initiative Coordinator bonnie.short@alsde.edu</dc:title>
  <dc:creator>Davis Elisabeth</dc:creator>
  <cp:lastModifiedBy>Ragan Jessica V.</cp:lastModifiedBy>
  <cp:revision>49</cp:revision>
  <cp:lastPrinted>2022-02-09T20:59:04Z</cp:lastPrinted>
  <dcterms:modified xsi:type="dcterms:W3CDTF">2022-09-21T15:59:07Z</dcterms:modified>
</cp:coreProperties>
</file>